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modernComment_121_828FC94F.xml" ContentType="application/vnd.ms-powerpoint.comment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98" r:id="rId5"/>
    <p:sldMasterId id="2147483687" r:id="rId6"/>
    <p:sldMasterId id="2147483697" r:id="rId7"/>
  </p:sldMasterIdLst>
  <p:notesMasterIdLst>
    <p:notesMasterId r:id="rId24"/>
  </p:notesMasterIdLst>
  <p:sldIdLst>
    <p:sldId id="2076137517" r:id="rId8"/>
    <p:sldId id="2076137521" r:id="rId9"/>
    <p:sldId id="2076137518" r:id="rId10"/>
    <p:sldId id="266" r:id="rId11"/>
    <p:sldId id="267" r:id="rId12"/>
    <p:sldId id="260" r:id="rId13"/>
    <p:sldId id="268" r:id="rId14"/>
    <p:sldId id="269" r:id="rId15"/>
    <p:sldId id="2076137510" r:id="rId16"/>
    <p:sldId id="2076137512" r:id="rId17"/>
    <p:sldId id="2076137514" r:id="rId18"/>
    <p:sldId id="289" r:id="rId19"/>
    <p:sldId id="273" r:id="rId20"/>
    <p:sldId id="288" r:id="rId21"/>
    <p:sldId id="270" r:id="rId22"/>
    <p:sldId id="2076137520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D1A45A-8835-160A-2A76-9D111D22D5FA}" name="Abigail Clements" initials="AC" userId="S::abigail.clements@enavate.com::eef52fc4-508d-4f1f-8209-9c1d927b92ca" providerId="AD"/>
  <p188:author id="{81611591-E2D5-3B1F-D9E2-01B220F24A07}" name="Danielle Parks" initials="DP" userId="S::danielle.parks@enavate.com::19f269f3-31d1-4e82-a4bf-733195fb341a" providerId="AD"/>
  <p188:author id="{5AD250A2-BCBB-F253-1EE8-692241E7667B}" name="Kasey Metzger" initials="KM" userId="S::kasey.metzger@enavate.com::9df0d3eb-1385-47f8-8262-3efedbec03e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100"/>
    <a:srgbClr val="7FB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49F3F-E34E-3F1C-7E7F-4D9A0949A12B}" v="115" dt="2022-09-28T15:11:45.792"/>
    <p1510:client id="{24641972-AE96-9969-04CB-0E0FC42047D4}" v="57" dt="2022-09-14T15:31:44.249"/>
    <p1510:client id="{6A9E1381-B4B3-9EC7-AF21-F06C71BC144C}" v="1" dt="2022-09-14T18:04:42.512"/>
    <p1510:client id="{957CA0B4-F862-4F61-867D-24FA0F09AC22}" v="410" dt="2022-09-15T15:13:22.117"/>
    <p1510:client id="{A27DA812-7508-4803-B174-9F36A5C3BADB}" v="45" vWet="47" dt="2022-09-14T14:00:43.434"/>
    <p1510:client id="{D1C1C6AE-E965-D9C3-811F-248CC0908BB3}" v="55" dt="2022-09-14T18:01:08.806"/>
    <p1510:client id="{EE20FA56-7405-FD95-BFDC-8CAD3B1D0496}" v="2" dt="2022-09-16T13:51:43.38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omments/modernComment_121_828FC94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B7D9770-7ACC-4883-935A-3F3133CFDB58}" authorId="{81611591-E2D5-3B1F-D9E2-01B220F24A07}" created="2022-09-14T15:12:56.601">
    <pc:sldMkLst xmlns:pc="http://schemas.microsoft.com/office/powerpoint/2013/main/command">
      <pc:docMk/>
      <pc:sldMk cId="2190461263" sldId="289"/>
    </pc:sldMkLst>
    <p188:replyLst>
      <p188:reply id="{64B1E5A6-7E39-461E-86F4-D2486473619D}" authorId="{5AD250A2-BCBB-F253-1EE8-692241E7667B}" created="2022-09-14T18:00:07.023">
        <p188:txBody>
          <a:bodyPr/>
          <a:lstStyle/>
          <a:p>
            <a:r>
              <a:rPr lang="en-US"/>
              <a:t>Updated</a:t>
            </a:r>
          </a:p>
        </p188:txBody>
      </p188:reply>
    </p188:replyLst>
    <p188:txBody>
      <a:bodyPr/>
      <a:lstStyle/>
      <a:p>
        <a:r>
          <a:rPr lang="en-US"/>
          <a:t>[@Kasey Metzger]- Please update to what you think is best here.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F4E51-3096-BF48-B628-D9AB427064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83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system they are on</a:t>
            </a:r>
          </a:p>
          <a:p>
            <a:endParaRPr lang="en-US"/>
          </a:p>
          <a:p>
            <a:r>
              <a:rPr lang="en-US"/>
              <a:t>What brought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F4E51-3096-BF48-B628-D9AB427064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59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BAEDE-2620-5F43-9320-7AFB5734F44B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00100" y="2472185"/>
            <a:ext cx="7408235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 Here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B8ADA-6F1F-2749-9E96-9620DD39E61A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00100" y="4888080"/>
            <a:ext cx="7408235" cy="534475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14" name="date">
            <a:extLst>
              <a:ext uri="{FF2B5EF4-FFF2-40B4-BE49-F238E27FC236}">
                <a16:creationId xmlns:a16="http://schemas.microsoft.com/office/drawing/2014/main" id="{11B46E62-BF1F-A14C-A637-59180CDA78BC}"/>
              </a:ext>
            </a:extLst>
          </p:cNvPr>
          <p:cNvSpPr>
            <a:spLocks noGrp="1"/>
          </p:cNvSpPr>
          <p:nvPr userDrawn="1">
            <p:ph idx="13" hasCustomPrompt="1"/>
          </p:nvPr>
        </p:nvSpPr>
        <p:spPr>
          <a:xfrm>
            <a:off x="800100" y="5718543"/>
            <a:ext cx="7408235" cy="282462"/>
          </a:xfrm>
        </p:spPr>
        <p:txBody>
          <a:bodyPr anchor="ctr">
            <a:normAutofit/>
          </a:bodyPr>
          <a:lstStyle>
            <a:lvl1pPr>
              <a:buNone/>
              <a:defRPr sz="1200" b="1" i="0" spc="3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22AA95B6-8D16-E74A-83ED-D7658DBE9CDA}" type="datetime2">
              <a:rPr lang="en-US" smtClean="0"/>
              <a:t>WEDNESDAY, OCTOBER 28, 2020</a:t>
            </a:fld>
            <a:endParaRPr lang="en-US"/>
          </a:p>
        </p:txBody>
      </p:sp>
      <p:pic>
        <p:nvPicPr>
          <p:cNvPr id="10" name="ava_white" hidden="1">
            <a:extLst>
              <a:ext uri="{FF2B5EF4-FFF2-40B4-BE49-F238E27FC236}">
                <a16:creationId xmlns:a16="http://schemas.microsoft.com/office/drawing/2014/main" id="{760DC48C-71DB-1A4F-A543-62E17B859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485" t="33810" r="47807" b="259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F24890-DAA9-A04D-B67E-FA9A19C85DD6}"/>
              </a:ext>
            </a:extLst>
          </p:cNvPr>
          <p:cNvSpPr txBox="1"/>
          <p:nvPr userDrawn="1"/>
        </p:nvSpPr>
        <p:spPr>
          <a:xfrm>
            <a:off x="800100" y="6209507"/>
            <a:ext cx="2318004" cy="365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38E7F32B-2BD8-5F42-9D2F-F8DE6D0F355D}" type="datetimeyyyy">
              <a:rPr lang="en-US" sz="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lang="en-US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Holdings,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88622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5" orient="horz" pos="3720">
          <p15:clr>
            <a:srgbClr val="FBAE40"/>
          </p15:clr>
        </p15:guide>
        <p15:guide id="6" orient="horz" pos="60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icon&#10;&#10;Description automatically generated">
            <a:extLst>
              <a:ext uri="{FF2B5EF4-FFF2-40B4-BE49-F238E27FC236}">
                <a16:creationId xmlns:a16="http://schemas.microsoft.com/office/drawing/2014/main" id="{2E0DB042-37D6-2847-B3FF-C0003753D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441"/>
          <a:stretch/>
        </p:blipFill>
        <p:spPr>
          <a:xfrm>
            <a:off x="5333869" y="-9711"/>
            <a:ext cx="6858132" cy="68774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5BAEDE-2620-5F43-9320-7AFB5734F44B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00101" y="2472185"/>
            <a:ext cx="52959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 Here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B8ADA-6F1F-2749-9E96-9620DD39E61A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00101" y="4888080"/>
            <a:ext cx="5295900" cy="534475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14" name="date">
            <a:extLst>
              <a:ext uri="{FF2B5EF4-FFF2-40B4-BE49-F238E27FC236}">
                <a16:creationId xmlns:a16="http://schemas.microsoft.com/office/drawing/2014/main" id="{11B46E62-BF1F-A14C-A637-59180CDA78BC}"/>
              </a:ext>
            </a:extLst>
          </p:cNvPr>
          <p:cNvSpPr>
            <a:spLocks noGrp="1"/>
          </p:cNvSpPr>
          <p:nvPr userDrawn="1">
            <p:ph idx="13" hasCustomPrompt="1"/>
          </p:nvPr>
        </p:nvSpPr>
        <p:spPr>
          <a:xfrm>
            <a:off x="800101" y="5718543"/>
            <a:ext cx="5295900" cy="282462"/>
          </a:xfrm>
        </p:spPr>
        <p:txBody>
          <a:bodyPr anchor="ctr">
            <a:normAutofit/>
          </a:bodyPr>
          <a:lstStyle>
            <a:lvl1pPr>
              <a:buNone/>
              <a:defRPr sz="1200" b="1" i="0" spc="300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22AA95B6-8D16-E74A-83ED-D7658DBE9CDA}" type="datetime2">
              <a:rPr lang="en-US" smtClean="0"/>
              <a:t>WEDNESDAY, OCTOBER 28, 2020</a:t>
            </a:fld>
            <a:endParaRPr lang="en-US"/>
          </a:p>
        </p:txBody>
      </p:sp>
      <p:pic>
        <p:nvPicPr>
          <p:cNvPr id="17" name="Enavate_logo_white">
            <a:extLst>
              <a:ext uri="{FF2B5EF4-FFF2-40B4-BE49-F238E27FC236}">
                <a16:creationId xmlns:a16="http://schemas.microsoft.com/office/drawing/2014/main" id="{C8562CD3-62B5-BF47-9246-0DE641F855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0100" y="963958"/>
            <a:ext cx="1409963" cy="17904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F0CCE-4FF9-8540-885B-19A092387C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86E7E1-AB6F-494B-80FF-553A3F3FCEBF}" type="slidenum">
              <a:rPr lang="en-US" smtClean="0"/>
              <a:pPr/>
              <a:t>‹#›</a:t>
            </a:fld>
            <a:endParaRPr lang="en-US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23F58A-0111-F54E-9667-84C6CDA0EB16}"/>
              </a:ext>
            </a:extLst>
          </p:cNvPr>
          <p:cNvSpPr txBox="1"/>
          <p:nvPr userDrawn="1"/>
        </p:nvSpPr>
        <p:spPr>
          <a:xfrm>
            <a:off x="800100" y="6209507"/>
            <a:ext cx="2318004" cy="365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38E7F32B-2BD8-5F42-9D2F-F8DE6D0F355D}" type="datetimeyyyy">
              <a:rPr lang="en-US" sz="60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Holdings,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66146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5" orient="horz" pos="3720">
          <p15:clr>
            <a:srgbClr val="FBAE40"/>
          </p15:clr>
        </p15:guide>
        <p15:guide id="6" orient="horz" pos="60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10">
            <a:extLst>
              <a:ext uri="{FF2B5EF4-FFF2-40B4-BE49-F238E27FC236}">
                <a16:creationId xmlns:a16="http://schemas.microsoft.com/office/drawing/2014/main" id="{270762DB-9ACD-214D-A58B-739DD4C24761}"/>
              </a:ext>
            </a:extLst>
          </p:cNvPr>
          <p:cNvSpPr>
            <a:spLocks noChangeAspect="1"/>
          </p:cNvSpPr>
          <p:nvPr/>
        </p:nvSpPr>
        <p:spPr>
          <a:xfrm rot="10800000">
            <a:off x="6237117" y="-7058"/>
            <a:ext cx="5980275" cy="6886271"/>
          </a:xfrm>
          <a:custGeom>
            <a:avLst/>
            <a:gdLst>
              <a:gd name="connsiteX0" fmla="*/ 503390 w 503390"/>
              <a:gd name="connsiteY0" fmla="*/ 0 h 433583"/>
              <a:gd name="connsiteX1" fmla="*/ 0 w 503390"/>
              <a:gd name="connsiteY1" fmla="*/ 0 h 433583"/>
              <a:gd name="connsiteX2" fmla="*/ 0 w 503390"/>
              <a:gd name="connsiteY2" fmla="*/ 433584 h 433583"/>
              <a:gd name="connsiteX3" fmla="*/ 275731 w 503390"/>
              <a:gd name="connsiteY3" fmla="*/ 433584 h 433583"/>
              <a:gd name="connsiteX4" fmla="*/ 503390 w 503390"/>
              <a:gd name="connsiteY4" fmla="*/ 0 h 433583"/>
              <a:gd name="connsiteX0" fmla="*/ 503390 w 503390"/>
              <a:gd name="connsiteY0" fmla="*/ 0 h 433584"/>
              <a:gd name="connsiteX1" fmla="*/ 0 w 503390"/>
              <a:gd name="connsiteY1" fmla="*/ 0 h 433584"/>
              <a:gd name="connsiteX2" fmla="*/ 126718 w 503390"/>
              <a:gd name="connsiteY2" fmla="*/ 433050 h 433584"/>
              <a:gd name="connsiteX3" fmla="*/ 275731 w 503390"/>
              <a:gd name="connsiteY3" fmla="*/ 433584 h 433584"/>
              <a:gd name="connsiteX4" fmla="*/ 503390 w 503390"/>
              <a:gd name="connsiteY4" fmla="*/ 0 h 433584"/>
              <a:gd name="connsiteX0" fmla="*/ 376672 w 376672"/>
              <a:gd name="connsiteY0" fmla="*/ 0 h 433584"/>
              <a:gd name="connsiteX1" fmla="*/ 196225 w 376672"/>
              <a:gd name="connsiteY1" fmla="*/ 0 h 433584"/>
              <a:gd name="connsiteX2" fmla="*/ 0 w 376672"/>
              <a:gd name="connsiteY2" fmla="*/ 433050 h 433584"/>
              <a:gd name="connsiteX3" fmla="*/ 149013 w 376672"/>
              <a:gd name="connsiteY3" fmla="*/ 433584 h 433584"/>
              <a:gd name="connsiteX4" fmla="*/ 376672 w 376672"/>
              <a:gd name="connsiteY4" fmla="*/ 0 h 433584"/>
              <a:gd name="connsiteX0" fmla="*/ 376672 w 376672"/>
              <a:gd name="connsiteY0" fmla="*/ 0 h 433584"/>
              <a:gd name="connsiteX1" fmla="*/ 67903 w 376672"/>
              <a:gd name="connsiteY1" fmla="*/ 1602 h 433584"/>
              <a:gd name="connsiteX2" fmla="*/ 0 w 376672"/>
              <a:gd name="connsiteY2" fmla="*/ 433050 h 433584"/>
              <a:gd name="connsiteX3" fmla="*/ 149013 w 376672"/>
              <a:gd name="connsiteY3" fmla="*/ 433584 h 433584"/>
              <a:gd name="connsiteX4" fmla="*/ 376672 w 376672"/>
              <a:gd name="connsiteY4" fmla="*/ 0 h 433584"/>
              <a:gd name="connsiteX0" fmla="*/ 308769 w 308769"/>
              <a:gd name="connsiteY0" fmla="*/ 0 h 433584"/>
              <a:gd name="connsiteX1" fmla="*/ 0 w 308769"/>
              <a:gd name="connsiteY1" fmla="*/ 1602 h 433584"/>
              <a:gd name="connsiteX2" fmla="*/ 6951 w 308769"/>
              <a:gd name="connsiteY2" fmla="*/ 431982 h 433584"/>
              <a:gd name="connsiteX3" fmla="*/ 81110 w 308769"/>
              <a:gd name="connsiteY3" fmla="*/ 433584 h 433584"/>
              <a:gd name="connsiteX4" fmla="*/ 308769 w 308769"/>
              <a:gd name="connsiteY4" fmla="*/ 0 h 433584"/>
              <a:gd name="connsiteX0" fmla="*/ 308769 w 308769"/>
              <a:gd name="connsiteY0" fmla="*/ 0 h 433584"/>
              <a:gd name="connsiteX1" fmla="*/ 0 w 308769"/>
              <a:gd name="connsiteY1" fmla="*/ 1602 h 433584"/>
              <a:gd name="connsiteX2" fmla="*/ 4812 w 308769"/>
              <a:gd name="connsiteY2" fmla="*/ 433050 h 433584"/>
              <a:gd name="connsiteX3" fmla="*/ 81110 w 308769"/>
              <a:gd name="connsiteY3" fmla="*/ 433584 h 433584"/>
              <a:gd name="connsiteX4" fmla="*/ 308769 w 308769"/>
              <a:gd name="connsiteY4" fmla="*/ 0 h 433584"/>
              <a:gd name="connsiteX0" fmla="*/ 308769 w 308769"/>
              <a:gd name="connsiteY0" fmla="*/ 0 h 434118"/>
              <a:gd name="connsiteX1" fmla="*/ 0 w 308769"/>
              <a:gd name="connsiteY1" fmla="*/ 1602 h 434118"/>
              <a:gd name="connsiteX2" fmla="*/ 3743 w 308769"/>
              <a:gd name="connsiteY2" fmla="*/ 434118 h 434118"/>
              <a:gd name="connsiteX3" fmla="*/ 81110 w 308769"/>
              <a:gd name="connsiteY3" fmla="*/ 433584 h 434118"/>
              <a:gd name="connsiteX4" fmla="*/ 308769 w 308769"/>
              <a:gd name="connsiteY4" fmla="*/ 0 h 434118"/>
              <a:gd name="connsiteX0" fmla="*/ 394715 w 394715"/>
              <a:gd name="connsiteY0" fmla="*/ 1750 h 435868"/>
              <a:gd name="connsiteX1" fmla="*/ 0 w 394715"/>
              <a:gd name="connsiteY1" fmla="*/ 0 h 435868"/>
              <a:gd name="connsiteX2" fmla="*/ 89689 w 394715"/>
              <a:gd name="connsiteY2" fmla="*/ 435868 h 435868"/>
              <a:gd name="connsiteX3" fmla="*/ 167056 w 394715"/>
              <a:gd name="connsiteY3" fmla="*/ 435334 h 435868"/>
              <a:gd name="connsiteX4" fmla="*/ 394715 w 394715"/>
              <a:gd name="connsiteY4" fmla="*/ 1750 h 435868"/>
              <a:gd name="connsiteX0" fmla="*/ 394715 w 394715"/>
              <a:gd name="connsiteY0" fmla="*/ 1750 h 435868"/>
              <a:gd name="connsiteX1" fmla="*/ 0 w 394715"/>
              <a:gd name="connsiteY1" fmla="*/ 0 h 435868"/>
              <a:gd name="connsiteX2" fmla="*/ 15829 w 394715"/>
              <a:gd name="connsiteY2" fmla="*/ 435868 h 435868"/>
              <a:gd name="connsiteX3" fmla="*/ 167056 w 394715"/>
              <a:gd name="connsiteY3" fmla="*/ 435334 h 435868"/>
              <a:gd name="connsiteX4" fmla="*/ 394715 w 394715"/>
              <a:gd name="connsiteY4" fmla="*/ 1750 h 435868"/>
              <a:gd name="connsiteX0" fmla="*/ 394715 w 394715"/>
              <a:gd name="connsiteY0" fmla="*/ 1750 h 438550"/>
              <a:gd name="connsiteX1" fmla="*/ 0 w 394715"/>
              <a:gd name="connsiteY1" fmla="*/ 0 h 438550"/>
              <a:gd name="connsiteX2" fmla="*/ 12472 w 394715"/>
              <a:gd name="connsiteY2" fmla="*/ 438550 h 438550"/>
              <a:gd name="connsiteX3" fmla="*/ 167056 w 394715"/>
              <a:gd name="connsiteY3" fmla="*/ 435334 h 438550"/>
              <a:gd name="connsiteX4" fmla="*/ 394715 w 394715"/>
              <a:gd name="connsiteY4" fmla="*/ 1750 h 438550"/>
              <a:gd name="connsiteX0" fmla="*/ 382655 w 382655"/>
              <a:gd name="connsiteY0" fmla="*/ 2420 h 439220"/>
              <a:gd name="connsiteX1" fmla="*/ 26 w 382655"/>
              <a:gd name="connsiteY1" fmla="*/ 0 h 439220"/>
              <a:gd name="connsiteX2" fmla="*/ 412 w 382655"/>
              <a:gd name="connsiteY2" fmla="*/ 439220 h 439220"/>
              <a:gd name="connsiteX3" fmla="*/ 154996 w 382655"/>
              <a:gd name="connsiteY3" fmla="*/ 436004 h 439220"/>
              <a:gd name="connsiteX4" fmla="*/ 382655 w 382655"/>
              <a:gd name="connsiteY4" fmla="*/ 2420 h 439220"/>
              <a:gd name="connsiteX0" fmla="*/ 382629 w 382629"/>
              <a:gd name="connsiteY0" fmla="*/ 2420 h 436036"/>
              <a:gd name="connsiteX1" fmla="*/ 0 w 382629"/>
              <a:gd name="connsiteY1" fmla="*/ 0 h 436036"/>
              <a:gd name="connsiteX2" fmla="*/ 19264 w 382629"/>
              <a:gd name="connsiteY2" fmla="*/ 412608 h 436036"/>
              <a:gd name="connsiteX3" fmla="*/ 154970 w 382629"/>
              <a:gd name="connsiteY3" fmla="*/ 436004 h 436036"/>
              <a:gd name="connsiteX4" fmla="*/ 382629 w 382629"/>
              <a:gd name="connsiteY4" fmla="*/ 2420 h 436036"/>
              <a:gd name="connsiteX0" fmla="*/ 382629 w 382629"/>
              <a:gd name="connsiteY0" fmla="*/ 2420 h 438111"/>
              <a:gd name="connsiteX1" fmla="*/ 0 w 382629"/>
              <a:gd name="connsiteY1" fmla="*/ 0 h 438111"/>
              <a:gd name="connsiteX2" fmla="*/ 4828 w 382629"/>
              <a:gd name="connsiteY2" fmla="*/ 438111 h 438111"/>
              <a:gd name="connsiteX3" fmla="*/ 154970 w 382629"/>
              <a:gd name="connsiteY3" fmla="*/ 436004 h 438111"/>
              <a:gd name="connsiteX4" fmla="*/ 382629 w 382629"/>
              <a:gd name="connsiteY4" fmla="*/ 2420 h 438111"/>
              <a:gd name="connsiteX0" fmla="*/ 377848 w 377848"/>
              <a:gd name="connsiteY0" fmla="*/ 7964 h 443655"/>
              <a:gd name="connsiteX1" fmla="*/ 21870 w 377848"/>
              <a:gd name="connsiteY1" fmla="*/ 0 h 443655"/>
              <a:gd name="connsiteX2" fmla="*/ 47 w 377848"/>
              <a:gd name="connsiteY2" fmla="*/ 443655 h 443655"/>
              <a:gd name="connsiteX3" fmla="*/ 150189 w 377848"/>
              <a:gd name="connsiteY3" fmla="*/ 441548 h 443655"/>
              <a:gd name="connsiteX4" fmla="*/ 377848 w 377848"/>
              <a:gd name="connsiteY4" fmla="*/ 7964 h 443655"/>
              <a:gd name="connsiteX0" fmla="*/ 378142 w 378142"/>
              <a:gd name="connsiteY0" fmla="*/ 202 h 435893"/>
              <a:gd name="connsiteX1" fmla="*/ 510 w 378142"/>
              <a:gd name="connsiteY1" fmla="*/ 0 h 435893"/>
              <a:gd name="connsiteX2" fmla="*/ 341 w 378142"/>
              <a:gd name="connsiteY2" fmla="*/ 435893 h 435893"/>
              <a:gd name="connsiteX3" fmla="*/ 150483 w 378142"/>
              <a:gd name="connsiteY3" fmla="*/ 433786 h 435893"/>
              <a:gd name="connsiteX4" fmla="*/ 378142 w 378142"/>
              <a:gd name="connsiteY4" fmla="*/ 202 h 435893"/>
              <a:gd name="connsiteX0" fmla="*/ 377632 w 377632"/>
              <a:gd name="connsiteY0" fmla="*/ 202 h 433786"/>
              <a:gd name="connsiteX1" fmla="*/ 0 w 377632"/>
              <a:gd name="connsiteY1" fmla="*/ 0 h 433786"/>
              <a:gd name="connsiteX2" fmla="*/ 4273 w 377632"/>
              <a:gd name="connsiteY2" fmla="*/ 424250 h 433786"/>
              <a:gd name="connsiteX3" fmla="*/ 149973 w 377632"/>
              <a:gd name="connsiteY3" fmla="*/ 433786 h 433786"/>
              <a:gd name="connsiteX4" fmla="*/ 377632 w 377632"/>
              <a:gd name="connsiteY4" fmla="*/ 202 h 433786"/>
              <a:gd name="connsiteX0" fmla="*/ 377657 w 377657"/>
              <a:gd name="connsiteY0" fmla="*/ 202 h 434230"/>
              <a:gd name="connsiteX1" fmla="*/ 25 w 377657"/>
              <a:gd name="connsiteY1" fmla="*/ 0 h 434230"/>
              <a:gd name="connsiteX2" fmla="*/ 411 w 377657"/>
              <a:gd name="connsiteY2" fmla="*/ 434230 h 434230"/>
              <a:gd name="connsiteX3" fmla="*/ 149998 w 377657"/>
              <a:gd name="connsiteY3" fmla="*/ 433786 h 434230"/>
              <a:gd name="connsiteX4" fmla="*/ 377657 w 377657"/>
              <a:gd name="connsiteY4" fmla="*/ 202 h 43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657" h="434230">
                <a:moveTo>
                  <a:pt x="377657" y="202"/>
                </a:moveTo>
                <a:lnTo>
                  <a:pt x="25" y="0"/>
                </a:lnTo>
                <a:cubicBezTo>
                  <a:pt x="1273" y="144172"/>
                  <a:pt x="-837" y="290058"/>
                  <a:pt x="411" y="434230"/>
                </a:cubicBezTo>
                <a:lnTo>
                  <a:pt x="149998" y="433786"/>
                </a:lnTo>
                <a:cubicBezTo>
                  <a:pt x="219425" y="297018"/>
                  <a:pt x="307008" y="130305"/>
                  <a:pt x="377657" y="20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50000">
                <a:schemeClr val="tx2"/>
              </a:gs>
            </a:gsLst>
            <a:lin ang="5400000" scaled="1"/>
            <a:tileRect/>
          </a:gradFill>
          <a:ln w="9349" cap="flat">
            <a:noFill/>
            <a:prstDash val="solid"/>
            <a:miter/>
          </a:ln>
          <a:effectLst>
            <a:outerShdw blurRad="254000" dist="38100" dir="8100000" algn="r" rotWithShape="0">
              <a:prstClr val="black">
                <a:alpha val="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7334E-CCD3-414A-8FD0-1EB77866C08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06303" y="2212715"/>
            <a:ext cx="6614405" cy="1766001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4000" b="1" i="0" spc="3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CF956-B59F-E843-8982-A0C6484D83A5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06303" y="4027675"/>
            <a:ext cx="6614405" cy="876074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BAFEF3-438E-CA40-BB5C-567D04042441}"/>
              </a:ext>
            </a:extLst>
          </p:cNvPr>
          <p:cNvCxnSpPr>
            <a:cxnSpLocks/>
          </p:cNvCxnSpPr>
          <p:nvPr userDrawn="1"/>
        </p:nvCxnSpPr>
        <p:spPr>
          <a:xfrm>
            <a:off x="800100" y="5905500"/>
            <a:ext cx="11468317" cy="0"/>
          </a:xfrm>
          <a:prstGeom prst="line">
            <a:avLst/>
          </a:prstGeom>
          <a:ln w="69850">
            <a:solidFill>
              <a:schemeClr val="bg1"/>
            </a:solidFill>
          </a:ln>
          <a:effectLst>
            <a:outerShdw blurRad="254000" dist="50800" dir="8100000" algn="tl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8" hidden="1">
            <a:extLst>
              <a:ext uri="{FF2B5EF4-FFF2-40B4-BE49-F238E27FC236}">
                <a16:creationId xmlns:a16="http://schemas.microsoft.com/office/drawing/2014/main" id="{ED7EAE3A-F229-AE42-BAC6-9D0ED701D0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26538" y="650744"/>
            <a:ext cx="265521" cy="298711"/>
          </a:xfrm>
          <a:prstGeom prst="rect">
            <a:avLst/>
          </a:prstGeom>
        </p:spPr>
      </p:pic>
      <p:pic>
        <p:nvPicPr>
          <p:cNvPr id="9" name="Enavate_logo_white">
            <a:extLst>
              <a:ext uri="{FF2B5EF4-FFF2-40B4-BE49-F238E27FC236}">
                <a16:creationId xmlns:a16="http://schemas.microsoft.com/office/drawing/2014/main" id="{ACA01DAD-31AB-C545-A67E-C618036D17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0036" y="963958"/>
            <a:ext cx="1409964" cy="17904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A3F2F-7E4C-9340-9E20-1157A50CD7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6E7E1-AB6F-494B-80FF-553A3F3FC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E4ED96-C583-914F-8F55-05238622758D}"/>
              </a:ext>
            </a:extLst>
          </p:cNvPr>
          <p:cNvSpPr txBox="1"/>
          <p:nvPr userDrawn="1"/>
        </p:nvSpPr>
        <p:spPr>
          <a:xfrm>
            <a:off x="800100" y="6209507"/>
            <a:ext cx="2318004" cy="365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38E7F32B-2BD8-5F42-9D2F-F8DE6D0F355D}" type="datetimeyyyy">
              <a:rPr lang="en-US" sz="60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Holdings,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160632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84F7057-66D3-3441-8AE5-3C1480BFB131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7378997" y="-8484"/>
            <a:ext cx="4889420" cy="6909884"/>
          </a:xfrm>
          <a:custGeom>
            <a:avLst/>
            <a:gdLst>
              <a:gd name="connsiteX0" fmla="*/ 503390 w 503390"/>
              <a:gd name="connsiteY0" fmla="*/ 0 h 433583"/>
              <a:gd name="connsiteX1" fmla="*/ 0 w 503390"/>
              <a:gd name="connsiteY1" fmla="*/ 0 h 433583"/>
              <a:gd name="connsiteX2" fmla="*/ 0 w 503390"/>
              <a:gd name="connsiteY2" fmla="*/ 433584 h 433583"/>
              <a:gd name="connsiteX3" fmla="*/ 275731 w 503390"/>
              <a:gd name="connsiteY3" fmla="*/ 433584 h 433583"/>
              <a:gd name="connsiteX4" fmla="*/ 503390 w 503390"/>
              <a:gd name="connsiteY4" fmla="*/ 0 h 433583"/>
              <a:gd name="connsiteX0" fmla="*/ 503390 w 503390"/>
              <a:gd name="connsiteY0" fmla="*/ 0 h 433584"/>
              <a:gd name="connsiteX1" fmla="*/ 0 w 503390"/>
              <a:gd name="connsiteY1" fmla="*/ 0 h 433584"/>
              <a:gd name="connsiteX2" fmla="*/ 126718 w 503390"/>
              <a:gd name="connsiteY2" fmla="*/ 433050 h 433584"/>
              <a:gd name="connsiteX3" fmla="*/ 275731 w 503390"/>
              <a:gd name="connsiteY3" fmla="*/ 433584 h 433584"/>
              <a:gd name="connsiteX4" fmla="*/ 503390 w 503390"/>
              <a:gd name="connsiteY4" fmla="*/ 0 h 433584"/>
              <a:gd name="connsiteX0" fmla="*/ 376672 w 376672"/>
              <a:gd name="connsiteY0" fmla="*/ 0 h 433584"/>
              <a:gd name="connsiteX1" fmla="*/ 196225 w 376672"/>
              <a:gd name="connsiteY1" fmla="*/ 0 h 433584"/>
              <a:gd name="connsiteX2" fmla="*/ 0 w 376672"/>
              <a:gd name="connsiteY2" fmla="*/ 433050 h 433584"/>
              <a:gd name="connsiteX3" fmla="*/ 149013 w 376672"/>
              <a:gd name="connsiteY3" fmla="*/ 433584 h 433584"/>
              <a:gd name="connsiteX4" fmla="*/ 376672 w 376672"/>
              <a:gd name="connsiteY4" fmla="*/ 0 h 433584"/>
              <a:gd name="connsiteX0" fmla="*/ 376672 w 376672"/>
              <a:gd name="connsiteY0" fmla="*/ 0 h 433584"/>
              <a:gd name="connsiteX1" fmla="*/ 67903 w 376672"/>
              <a:gd name="connsiteY1" fmla="*/ 1602 h 433584"/>
              <a:gd name="connsiteX2" fmla="*/ 0 w 376672"/>
              <a:gd name="connsiteY2" fmla="*/ 433050 h 433584"/>
              <a:gd name="connsiteX3" fmla="*/ 149013 w 376672"/>
              <a:gd name="connsiteY3" fmla="*/ 433584 h 433584"/>
              <a:gd name="connsiteX4" fmla="*/ 376672 w 376672"/>
              <a:gd name="connsiteY4" fmla="*/ 0 h 433584"/>
              <a:gd name="connsiteX0" fmla="*/ 308769 w 308769"/>
              <a:gd name="connsiteY0" fmla="*/ 0 h 433584"/>
              <a:gd name="connsiteX1" fmla="*/ 0 w 308769"/>
              <a:gd name="connsiteY1" fmla="*/ 1602 h 433584"/>
              <a:gd name="connsiteX2" fmla="*/ 6951 w 308769"/>
              <a:gd name="connsiteY2" fmla="*/ 431982 h 433584"/>
              <a:gd name="connsiteX3" fmla="*/ 81110 w 308769"/>
              <a:gd name="connsiteY3" fmla="*/ 433584 h 433584"/>
              <a:gd name="connsiteX4" fmla="*/ 308769 w 308769"/>
              <a:gd name="connsiteY4" fmla="*/ 0 h 433584"/>
              <a:gd name="connsiteX0" fmla="*/ 308769 w 308769"/>
              <a:gd name="connsiteY0" fmla="*/ 0 h 433584"/>
              <a:gd name="connsiteX1" fmla="*/ 0 w 308769"/>
              <a:gd name="connsiteY1" fmla="*/ 1602 h 433584"/>
              <a:gd name="connsiteX2" fmla="*/ 4812 w 308769"/>
              <a:gd name="connsiteY2" fmla="*/ 433050 h 433584"/>
              <a:gd name="connsiteX3" fmla="*/ 81110 w 308769"/>
              <a:gd name="connsiteY3" fmla="*/ 433584 h 433584"/>
              <a:gd name="connsiteX4" fmla="*/ 308769 w 308769"/>
              <a:gd name="connsiteY4" fmla="*/ 0 h 433584"/>
              <a:gd name="connsiteX0" fmla="*/ 308769 w 308769"/>
              <a:gd name="connsiteY0" fmla="*/ 0 h 434118"/>
              <a:gd name="connsiteX1" fmla="*/ 0 w 308769"/>
              <a:gd name="connsiteY1" fmla="*/ 1602 h 434118"/>
              <a:gd name="connsiteX2" fmla="*/ 3743 w 308769"/>
              <a:gd name="connsiteY2" fmla="*/ 434118 h 434118"/>
              <a:gd name="connsiteX3" fmla="*/ 81110 w 308769"/>
              <a:gd name="connsiteY3" fmla="*/ 433584 h 434118"/>
              <a:gd name="connsiteX4" fmla="*/ 308769 w 308769"/>
              <a:gd name="connsiteY4" fmla="*/ 0 h 434118"/>
              <a:gd name="connsiteX0" fmla="*/ 308769 w 308769"/>
              <a:gd name="connsiteY0" fmla="*/ 1601 h 435719"/>
              <a:gd name="connsiteX1" fmla="*/ 0 w 308769"/>
              <a:gd name="connsiteY1" fmla="*/ 0 h 435719"/>
              <a:gd name="connsiteX2" fmla="*/ 3743 w 308769"/>
              <a:gd name="connsiteY2" fmla="*/ 435719 h 435719"/>
              <a:gd name="connsiteX3" fmla="*/ 81110 w 308769"/>
              <a:gd name="connsiteY3" fmla="*/ 435185 h 435719"/>
              <a:gd name="connsiteX4" fmla="*/ 308769 w 308769"/>
              <a:gd name="connsiteY4" fmla="*/ 1601 h 43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69" h="435719">
                <a:moveTo>
                  <a:pt x="308769" y="1601"/>
                </a:moveTo>
                <a:lnTo>
                  <a:pt x="0" y="0"/>
                </a:lnTo>
                <a:cubicBezTo>
                  <a:pt x="1248" y="144172"/>
                  <a:pt x="2495" y="291547"/>
                  <a:pt x="3743" y="435719"/>
                </a:cubicBezTo>
                <a:lnTo>
                  <a:pt x="81110" y="435185"/>
                </a:lnTo>
                <a:cubicBezTo>
                  <a:pt x="150537" y="298417"/>
                  <a:pt x="238120" y="131704"/>
                  <a:pt x="308769" y="160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50000">
                <a:schemeClr val="tx2"/>
              </a:gs>
            </a:gsLst>
            <a:lin ang="5400000" scaled="1"/>
            <a:tileRect/>
          </a:gradFill>
          <a:ln w="9349" cap="flat">
            <a:noFill/>
            <a:prstDash val="solid"/>
            <a:miter/>
          </a:ln>
          <a:effectLst>
            <a:outerShdw blurRad="254000" dist="38100" dir="8100000" algn="tr" rotWithShape="0">
              <a:schemeClr val="tx1">
                <a:alpha val="5000"/>
              </a:scheme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5AC31FB3-043D-DD42-B174-C660C05450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26538" y="650744"/>
            <a:ext cx="265521" cy="29871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9C8212-24D2-7B48-A151-8C502551E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600202"/>
            <a:ext cx="6578898" cy="4001292"/>
          </a:xfrm>
          <a:noFill/>
          <a:ln>
            <a:noFill/>
          </a:ln>
          <a:effectLst>
            <a:outerShdw blurRad="254000" dist="38100" dir="2700000" algn="tl" rotWithShape="0">
              <a:prstClr val="black">
                <a:alpha val="10000"/>
              </a:prstClr>
            </a:outerShdw>
          </a:effectLst>
        </p:spPr>
        <p:txBody>
          <a:bodyPr lIns="457200" tIns="457200" rIns="457200" bIns="457200" numCol="2" anchor="t">
            <a:normAutofit/>
          </a:bodyPr>
          <a:lstStyle>
            <a:lvl1pPr>
              <a:defRPr sz="1600"/>
            </a:lvl1pPr>
            <a:lvl2pPr>
              <a:defRPr sz="14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100">
                <a:solidFill>
                  <a:schemeClr val="accent5"/>
                </a:solidFill>
              </a:defRPr>
            </a:lvl4pPr>
            <a:lvl5pPr>
              <a:defRPr sz="1100">
                <a:solidFill>
                  <a:schemeClr val="accent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B41E8-9070-D94B-9888-6B639CD953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D386E7E1-AB6F-494B-80FF-553A3F3FCEBF}" type="slidenum">
              <a:rPr lang="en-US" smtClean="0"/>
              <a:pPr/>
              <a:t>‹#›</a:t>
            </a:fld>
            <a:endParaRPr lang="en-US" b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05D7F8-5A49-9446-931D-C5238F105436}"/>
              </a:ext>
            </a:extLst>
          </p:cNvPr>
          <p:cNvCxnSpPr>
            <a:cxnSpLocks/>
          </p:cNvCxnSpPr>
          <p:nvPr userDrawn="1"/>
        </p:nvCxnSpPr>
        <p:spPr>
          <a:xfrm>
            <a:off x="800100" y="5905500"/>
            <a:ext cx="11468317" cy="0"/>
          </a:xfrm>
          <a:prstGeom prst="line">
            <a:avLst/>
          </a:prstGeom>
          <a:ln w="69850">
            <a:solidFill>
              <a:schemeClr val="bg1"/>
            </a:solidFill>
          </a:ln>
          <a:effectLst>
            <a:outerShdw blurRad="254000" dist="50800" dir="8100000" algn="tl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FA452AC-8364-CE43-8919-8FED715A36B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00099" y="1073662"/>
            <a:ext cx="9337157" cy="4045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Page subtitle here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3140FB-0A6B-6D47-B7AC-3018B1CC2C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34CD0-5F74-3D4A-AE86-147295A318E6}"/>
              </a:ext>
            </a:extLst>
          </p:cNvPr>
          <p:cNvSpPr txBox="1"/>
          <p:nvPr userDrawn="1"/>
        </p:nvSpPr>
        <p:spPr>
          <a:xfrm>
            <a:off x="800100" y="6209507"/>
            <a:ext cx="2318004" cy="365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38E7F32B-2BD8-5F42-9D2F-F8DE6D0F355D}" type="datetimeyyyy">
              <a:rPr lang="en-US" sz="60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Holdings,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41410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8">
            <a:extLst>
              <a:ext uri="{FF2B5EF4-FFF2-40B4-BE49-F238E27FC236}">
                <a16:creationId xmlns:a16="http://schemas.microsoft.com/office/drawing/2014/main" id="{74BCD602-5A05-D441-BAF0-B5798677A7C1}"/>
              </a:ext>
            </a:extLst>
          </p:cNvPr>
          <p:cNvSpPr/>
          <p:nvPr userDrawn="1"/>
        </p:nvSpPr>
        <p:spPr>
          <a:xfrm rot="10800000">
            <a:off x="9869973" y="2500119"/>
            <a:ext cx="2329227" cy="4365080"/>
          </a:xfrm>
          <a:custGeom>
            <a:avLst/>
            <a:gdLst>
              <a:gd name="connsiteX0" fmla="*/ 0 w 2329227"/>
              <a:gd name="connsiteY0" fmla="*/ 0 h 4365080"/>
              <a:gd name="connsiteX1" fmla="*/ 0 w 2329227"/>
              <a:gd name="connsiteY1" fmla="*/ 4365081 h 4365080"/>
              <a:gd name="connsiteX2" fmla="*/ 8630 w 2329227"/>
              <a:gd name="connsiteY2" fmla="*/ 4365081 h 4365080"/>
              <a:gd name="connsiteX3" fmla="*/ 2329228 w 2329227"/>
              <a:gd name="connsiteY3" fmla="*/ 0 h 436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227" h="4365080">
                <a:moveTo>
                  <a:pt x="0" y="0"/>
                </a:moveTo>
                <a:lnTo>
                  <a:pt x="0" y="4365081"/>
                </a:lnTo>
                <a:lnTo>
                  <a:pt x="8630" y="4365081"/>
                </a:lnTo>
                <a:cubicBezTo>
                  <a:pt x="716317" y="2988176"/>
                  <a:pt x="1611952" y="1309808"/>
                  <a:pt x="2329228" y="0"/>
                </a:cubicBezTo>
                <a:close/>
              </a:path>
            </a:pathLst>
          </a:custGeom>
          <a:solidFill>
            <a:schemeClr val="tx2"/>
          </a:solidFill>
          <a:ln w="95647" cap="flat">
            <a:noFill/>
            <a:prstDash val="solid"/>
            <a:miter/>
          </a:ln>
          <a:effectLst>
            <a:outerShdw blurRad="254000" dist="38100" dir="8100000" algn="r" rotWithShape="0">
              <a:prstClr val="black">
                <a:alpha val="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69E5-4595-3642-9C0A-FD4CD9759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chemeClr val="tx2"/>
              </a:buClr>
              <a:buFont typeface=".PingFang SC Regular"/>
              <a:buChar char="－"/>
              <a:defRPr sz="1800">
                <a:solidFill>
                  <a:schemeClr val="accent3"/>
                </a:solidFill>
              </a:defRPr>
            </a:lvl1pPr>
            <a:lvl2pPr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accent3"/>
                </a:solidFill>
              </a:defRPr>
            </a:lvl2pPr>
            <a:lvl3pPr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accent3"/>
                </a:solidFill>
              </a:defRPr>
            </a:lvl3pPr>
            <a:lvl4pPr>
              <a:buClr>
                <a:schemeClr val="tx2"/>
              </a:buClr>
              <a:buFont typeface="Wingdings" pitchFamily="2" charset="2"/>
              <a:buChar char="§"/>
              <a:defRPr sz="1200">
                <a:solidFill>
                  <a:schemeClr val="accent3"/>
                </a:solidFill>
              </a:defRPr>
            </a:lvl4pPr>
            <a:lvl5pPr>
              <a:buClr>
                <a:schemeClr val="tx2"/>
              </a:buClr>
              <a:buFont typeface="Wingdings" pitchFamily="2" charset="2"/>
              <a:buChar char="§"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B5809-EECF-6B41-80B8-5C2E2E1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595" y="620950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ECCA09-1D2A-7F4A-BC5B-803370AB22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62E49E0F-79B5-9144-9871-0D23127FB5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26538" y="650744"/>
            <a:ext cx="265521" cy="2987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16D8E4-937E-0D45-AE6B-E9325970F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E096F-8A33-B649-9576-5C75F10DFEB1}"/>
              </a:ext>
            </a:extLst>
          </p:cNvPr>
          <p:cNvSpPr txBox="1"/>
          <p:nvPr userDrawn="1"/>
        </p:nvSpPr>
        <p:spPr>
          <a:xfrm>
            <a:off x="800100" y="6209507"/>
            <a:ext cx="2318004" cy="365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38E7F32B-2BD8-5F42-9D2F-F8DE6D0F355D}" type="datetimeyyyy">
              <a:rPr lang="en-US" sz="60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Holdings, LLC. All rights reserved.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D1F0F84-8702-1E4E-A224-A7D87C04DF1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0099" y="1073662"/>
            <a:ext cx="9337157" cy="4045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Page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57573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8">
            <a:extLst>
              <a:ext uri="{FF2B5EF4-FFF2-40B4-BE49-F238E27FC236}">
                <a16:creationId xmlns:a16="http://schemas.microsoft.com/office/drawing/2014/main" id="{80ACB93A-026E-B544-82A5-C41741F01F30}"/>
              </a:ext>
            </a:extLst>
          </p:cNvPr>
          <p:cNvSpPr/>
          <p:nvPr/>
        </p:nvSpPr>
        <p:spPr>
          <a:xfrm rot="10800000">
            <a:off x="9869973" y="2500119"/>
            <a:ext cx="2329227" cy="4365080"/>
          </a:xfrm>
          <a:custGeom>
            <a:avLst/>
            <a:gdLst>
              <a:gd name="connsiteX0" fmla="*/ 0 w 2329227"/>
              <a:gd name="connsiteY0" fmla="*/ 0 h 4365080"/>
              <a:gd name="connsiteX1" fmla="*/ 0 w 2329227"/>
              <a:gd name="connsiteY1" fmla="*/ 4365081 h 4365080"/>
              <a:gd name="connsiteX2" fmla="*/ 8630 w 2329227"/>
              <a:gd name="connsiteY2" fmla="*/ 4365081 h 4365080"/>
              <a:gd name="connsiteX3" fmla="*/ 2329228 w 2329227"/>
              <a:gd name="connsiteY3" fmla="*/ 0 h 436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227" h="4365080">
                <a:moveTo>
                  <a:pt x="0" y="0"/>
                </a:moveTo>
                <a:lnTo>
                  <a:pt x="0" y="4365081"/>
                </a:lnTo>
                <a:lnTo>
                  <a:pt x="8630" y="4365081"/>
                </a:lnTo>
                <a:cubicBezTo>
                  <a:pt x="716317" y="2988176"/>
                  <a:pt x="1611952" y="1309808"/>
                  <a:pt x="2329228" y="0"/>
                </a:cubicBezTo>
                <a:close/>
              </a:path>
            </a:pathLst>
          </a:custGeom>
          <a:solidFill>
            <a:schemeClr val="tx2"/>
          </a:solidFill>
          <a:ln w="95647" cap="flat">
            <a:noFill/>
            <a:prstDash val="solid"/>
            <a:miter/>
          </a:ln>
          <a:effectLst>
            <a:outerShdw blurRad="254000" dist="38100" dir="8100000" algn="r" rotWithShape="0">
              <a:prstClr val="black">
                <a:alpha val="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B5809-EECF-6B41-80B8-5C2E2E1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595" y="620950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ECCA09-1D2A-7F4A-BC5B-803370AB22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C8531E92-145F-F54A-916E-C17BDB1050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26538" y="650744"/>
            <a:ext cx="265521" cy="2987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E2AC5B-229E-9142-A773-D7CD8F857B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3A012B-2BCE-A44B-87CC-E9A9AE7928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0" y="1600200"/>
            <a:ext cx="10591800" cy="4318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68C5FF-412E-C548-ADDE-B4BA7270B5CA}"/>
              </a:ext>
            </a:extLst>
          </p:cNvPr>
          <p:cNvSpPr txBox="1"/>
          <p:nvPr userDrawn="1"/>
        </p:nvSpPr>
        <p:spPr>
          <a:xfrm>
            <a:off x="800100" y="6209507"/>
            <a:ext cx="2318004" cy="365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38E7F32B-2BD8-5F42-9D2F-F8DE6D0F355D}" type="datetimeyyyy">
              <a:rPr lang="en-US" sz="60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Holdings, LLC. All rights reserved.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7B6B1C3-D242-6642-B02C-1E440F7BF7E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00099" y="1073662"/>
            <a:ext cx="9337157" cy="4045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Page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43785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8">
            <a:extLst>
              <a:ext uri="{FF2B5EF4-FFF2-40B4-BE49-F238E27FC236}">
                <a16:creationId xmlns:a16="http://schemas.microsoft.com/office/drawing/2014/main" id="{80ACB93A-026E-B544-82A5-C41741F01F30}"/>
              </a:ext>
            </a:extLst>
          </p:cNvPr>
          <p:cNvSpPr/>
          <p:nvPr/>
        </p:nvSpPr>
        <p:spPr>
          <a:xfrm rot="10800000">
            <a:off x="9869973" y="2500119"/>
            <a:ext cx="2329227" cy="4365080"/>
          </a:xfrm>
          <a:custGeom>
            <a:avLst/>
            <a:gdLst>
              <a:gd name="connsiteX0" fmla="*/ 0 w 2329227"/>
              <a:gd name="connsiteY0" fmla="*/ 0 h 4365080"/>
              <a:gd name="connsiteX1" fmla="*/ 0 w 2329227"/>
              <a:gd name="connsiteY1" fmla="*/ 4365081 h 4365080"/>
              <a:gd name="connsiteX2" fmla="*/ 8630 w 2329227"/>
              <a:gd name="connsiteY2" fmla="*/ 4365081 h 4365080"/>
              <a:gd name="connsiteX3" fmla="*/ 2329228 w 2329227"/>
              <a:gd name="connsiteY3" fmla="*/ 0 h 436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227" h="4365080">
                <a:moveTo>
                  <a:pt x="0" y="0"/>
                </a:moveTo>
                <a:lnTo>
                  <a:pt x="0" y="4365081"/>
                </a:lnTo>
                <a:lnTo>
                  <a:pt x="8630" y="4365081"/>
                </a:lnTo>
                <a:cubicBezTo>
                  <a:pt x="716317" y="2988176"/>
                  <a:pt x="1611952" y="1309808"/>
                  <a:pt x="2329228" y="0"/>
                </a:cubicBezTo>
                <a:close/>
              </a:path>
            </a:pathLst>
          </a:custGeom>
          <a:solidFill>
            <a:schemeClr val="tx2"/>
          </a:solidFill>
          <a:ln w="95647" cap="flat">
            <a:noFill/>
            <a:prstDash val="solid"/>
            <a:miter/>
          </a:ln>
          <a:effectLst>
            <a:outerShdw blurRad="254000" dist="38100" dir="8100000" algn="r" rotWithShape="0">
              <a:prstClr val="black">
                <a:alpha val="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B5809-EECF-6B41-80B8-5C2E2E1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595" y="620950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ECCA09-1D2A-7F4A-BC5B-803370AB22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C8531E92-145F-F54A-916E-C17BDB1050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26538" y="650744"/>
            <a:ext cx="265521" cy="2987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E2AC5B-229E-9142-A773-D7CD8F857B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68C5FF-412E-C548-ADDE-B4BA7270B5CA}"/>
              </a:ext>
            </a:extLst>
          </p:cNvPr>
          <p:cNvSpPr txBox="1"/>
          <p:nvPr userDrawn="1"/>
        </p:nvSpPr>
        <p:spPr>
          <a:xfrm>
            <a:off x="800100" y="6209507"/>
            <a:ext cx="2318004" cy="365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38E7F32B-2BD8-5F42-9D2F-F8DE6D0F355D}" type="datetimeyyyy">
              <a:rPr lang="en-US" sz="60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Holdings, LLC. All rights reserved.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7B6B1C3-D242-6642-B02C-1E440F7BF7E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00099" y="1073662"/>
            <a:ext cx="9337157" cy="4045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Page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71160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8">
            <a:extLst>
              <a:ext uri="{FF2B5EF4-FFF2-40B4-BE49-F238E27FC236}">
                <a16:creationId xmlns:a16="http://schemas.microsoft.com/office/drawing/2014/main" id="{80ACB93A-026E-B544-82A5-C41741F01F30}"/>
              </a:ext>
            </a:extLst>
          </p:cNvPr>
          <p:cNvSpPr/>
          <p:nvPr/>
        </p:nvSpPr>
        <p:spPr>
          <a:xfrm rot="10800000">
            <a:off x="9869973" y="2500119"/>
            <a:ext cx="2329227" cy="4365080"/>
          </a:xfrm>
          <a:custGeom>
            <a:avLst/>
            <a:gdLst>
              <a:gd name="connsiteX0" fmla="*/ 0 w 2329227"/>
              <a:gd name="connsiteY0" fmla="*/ 0 h 4365080"/>
              <a:gd name="connsiteX1" fmla="*/ 0 w 2329227"/>
              <a:gd name="connsiteY1" fmla="*/ 4365081 h 4365080"/>
              <a:gd name="connsiteX2" fmla="*/ 8630 w 2329227"/>
              <a:gd name="connsiteY2" fmla="*/ 4365081 h 4365080"/>
              <a:gd name="connsiteX3" fmla="*/ 2329228 w 2329227"/>
              <a:gd name="connsiteY3" fmla="*/ 0 h 436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227" h="4365080">
                <a:moveTo>
                  <a:pt x="0" y="0"/>
                </a:moveTo>
                <a:lnTo>
                  <a:pt x="0" y="4365081"/>
                </a:lnTo>
                <a:lnTo>
                  <a:pt x="8630" y="4365081"/>
                </a:lnTo>
                <a:cubicBezTo>
                  <a:pt x="716317" y="2988176"/>
                  <a:pt x="1611952" y="1309808"/>
                  <a:pt x="2329228" y="0"/>
                </a:cubicBezTo>
                <a:close/>
              </a:path>
            </a:pathLst>
          </a:custGeom>
          <a:solidFill>
            <a:schemeClr val="tx2"/>
          </a:solidFill>
          <a:ln w="95647" cap="flat">
            <a:noFill/>
            <a:prstDash val="solid"/>
            <a:miter/>
          </a:ln>
          <a:effectLst>
            <a:outerShdw blurRad="254000" dist="38100" dir="8100000" algn="r" rotWithShape="0">
              <a:prstClr val="black">
                <a:alpha val="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B5809-EECF-6B41-80B8-5C2E2E1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595" y="620950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ECCA09-1D2A-7F4A-BC5B-803370AB22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C8531E92-145F-F54A-916E-C17BDB1050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26538" y="650744"/>
            <a:ext cx="265521" cy="2987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68C5FF-412E-C548-ADDE-B4BA7270B5CA}"/>
              </a:ext>
            </a:extLst>
          </p:cNvPr>
          <p:cNvSpPr txBox="1"/>
          <p:nvPr userDrawn="1"/>
        </p:nvSpPr>
        <p:spPr>
          <a:xfrm>
            <a:off x="800100" y="6209507"/>
            <a:ext cx="2318004" cy="365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38E7F32B-2BD8-5F42-9D2F-F8DE6D0F355D}" type="datetimeyyyy">
              <a:rPr lang="en-US" sz="60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Holdings,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713354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B5809-EECF-6B41-80B8-5C2E2E1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595" y="620950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0ECCA09-1D2A-7F4A-BC5B-803370AB22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C8531E92-145F-F54A-916E-C17BDB1050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26538" y="650744"/>
            <a:ext cx="265521" cy="298712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B7FF7B8D-3DA4-1F41-B8DE-DC19BF1A50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564882"/>
            <a:ext cx="9343361" cy="404533"/>
          </a:xfrm>
        </p:spPr>
        <p:txBody>
          <a:bodyPr/>
          <a:lstStyle/>
          <a:p>
            <a:r>
              <a:rPr lang="en-US"/>
              <a:t>Slide Title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21D213-BFF8-2A4A-B977-D1E37DAA6261}"/>
              </a:ext>
            </a:extLst>
          </p:cNvPr>
          <p:cNvSpPr txBox="1"/>
          <p:nvPr userDrawn="1"/>
        </p:nvSpPr>
        <p:spPr>
          <a:xfrm>
            <a:off x="800100" y="6209507"/>
            <a:ext cx="2318004" cy="365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38E7F32B-2BD8-5F42-9D2F-F8DE6D0F355D}" type="datetimeyyyy">
              <a:rPr lang="en-US" sz="60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Holdings, LLC. All rights reserved.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DB67C0F-75E5-2D47-9361-A0BFD48EF6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0099" y="1073662"/>
            <a:ext cx="9337157" cy="4045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Page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0640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8">
            <a:extLst>
              <a:ext uri="{FF2B5EF4-FFF2-40B4-BE49-F238E27FC236}">
                <a16:creationId xmlns:a16="http://schemas.microsoft.com/office/drawing/2014/main" id="{766B94B3-54FE-3B4F-B2CA-9EA58FE3AF28}"/>
              </a:ext>
            </a:extLst>
          </p:cNvPr>
          <p:cNvSpPr/>
          <p:nvPr userDrawn="1"/>
        </p:nvSpPr>
        <p:spPr>
          <a:xfrm rot="10800000">
            <a:off x="9869973" y="2500119"/>
            <a:ext cx="2329227" cy="4365080"/>
          </a:xfrm>
          <a:custGeom>
            <a:avLst/>
            <a:gdLst>
              <a:gd name="connsiteX0" fmla="*/ 0 w 2329227"/>
              <a:gd name="connsiteY0" fmla="*/ 0 h 4365080"/>
              <a:gd name="connsiteX1" fmla="*/ 0 w 2329227"/>
              <a:gd name="connsiteY1" fmla="*/ 4365081 h 4365080"/>
              <a:gd name="connsiteX2" fmla="*/ 8630 w 2329227"/>
              <a:gd name="connsiteY2" fmla="*/ 4365081 h 4365080"/>
              <a:gd name="connsiteX3" fmla="*/ 2329228 w 2329227"/>
              <a:gd name="connsiteY3" fmla="*/ 0 h 436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227" h="4365080">
                <a:moveTo>
                  <a:pt x="0" y="0"/>
                </a:moveTo>
                <a:lnTo>
                  <a:pt x="0" y="4365081"/>
                </a:lnTo>
                <a:lnTo>
                  <a:pt x="8630" y="4365081"/>
                </a:lnTo>
                <a:cubicBezTo>
                  <a:pt x="716317" y="2988176"/>
                  <a:pt x="1611952" y="1309808"/>
                  <a:pt x="2329228" y="0"/>
                </a:cubicBezTo>
                <a:close/>
              </a:path>
            </a:pathLst>
          </a:custGeom>
          <a:solidFill>
            <a:schemeClr val="tx2"/>
          </a:solidFill>
          <a:ln w="95647" cap="flat">
            <a:noFill/>
            <a:prstDash val="solid"/>
            <a:miter/>
          </a:ln>
          <a:effectLst>
            <a:outerShdw blurRad="254000" dist="38100" dir="8100000" algn="r" rotWithShape="0">
              <a:prstClr val="black">
                <a:alpha val="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407E94-D1E3-4545-9E73-8C02D6C307FC}"/>
              </a:ext>
            </a:extLst>
          </p:cNvPr>
          <p:cNvSpPr/>
          <p:nvPr userDrawn="1"/>
        </p:nvSpPr>
        <p:spPr>
          <a:xfrm>
            <a:off x="799489" y="3101206"/>
            <a:ext cx="10592412" cy="28042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B5809-EECF-6B41-80B8-5C2E2E1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595" y="620950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ECCA09-1D2A-7F4A-BC5B-803370AB22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62E49E0F-79B5-9144-9871-0D23127FB5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26538" y="650744"/>
            <a:ext cx="265521" cy="29871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4C4B923-1BCC-8940-A52C-D34C32AAF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839" y="3917341"/>
            <a:ext cx="9807393" cy="1623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2340F81-759D-DF46-B08A-E0A1E294DB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099" y="1607698"/>
            <a:ext cx="10592412" cy="1189502"/>
          </a:xfrm>
        </p:spPr>
        <p:txBody>
          <a:bodyPr numCol="2">
            <a:normAutofit/>
          </a:bodyPr>
          <a:lstStyle>
            <a:lvl1pPr marL="0" indent="0">
              <a:lnSpc>
                <a:spcPct val="117000"/>
              </a:lnSpc>
              <a:buFont typeface="Arial" panose="020B0604020202020204" pitchFamily="34" charset="0"/>
              <a:buNone/>
              <a:defRPr sz="1600"/>
            </a:lvl1pPr>
            <a:lvl2pPr marL="274320" indent="0">
              <a:buNone/>
              <a:defRPr/>
            </a:lvl2pPr>
            <a:lvl3pPr marL="457200" indent="0">
              <a:buNone/>
              <a:defRPr/>
            </a:lvl3pPr>
            <a:lvl4pPr marL="640080" indent="0">
              <a:buNone/>
              <a:defRPr/>
            </a:lvl4pPr>
            <a:lvl5pPr marL="822960" indent="0">
              <a:buNone/>
              <a:defRPr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D8CA4F4-64C9-144B-966E-B8BF6C5536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3291" y="3553106"/>
            <a:ext cx="9807393" cy="3566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spc="300">
                <a:solidFill>
                  <a:schemeClr val="tx2"/>
                </a:solidFill>
              </a:defRPr>
            </a:lvl1pPr>
            <a:lvl2pPr marL="274320" indent="0">
              <a:lnSpc>
                <a:spcPct val="100000"/>
              </a:lnSpc>
              <a:buNone/>
              <a:defRPr/>
            </a:lvl2pPr>
            <a:lvl3pPr marL="457200" indent="0">
              <a:lnSpc>
                <a:spcPct val="100000"/>
              </a:lnSpc>
              <a:buNone/>
              <a:defRPr/>
            </a:lvl3pPr>
            <a:lvl4pPr marL="640080" indent="0">
              <a:lnSpc>
                <a:spcPct val="100000"/>
              </a:lnSpc>
              <a:buNone/>
              <a:defRPr/>
            </a:lvl4pPr>
            <a:lvl5pPr marL="82296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6F24B15A-C26D-A64A-AFF9-E6D0721C9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564882"/>
            <a:ext cx="9343361" cy="404533"/>
          </a:xfrm>
        </p:spPr>
        <p:txBody>
          <a:bodyPr/>
          <a:lstStyle/>
          <a:p>
            <a:r>
              <a:rPr lang="en-US"/>
              <a:t>Slide Title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F5C1B9-E947-2144-8D95-AB3B7AA0D839}"/>
              </a:ext>
            </a:extLst>
          </p:cNvPr>
          <p:cNvSpPr txBox="1"/>
          <p:nvPr userDrawn="1"/>
        </p:nvSpPr>
        <p:spPr>
          <a:xfrm>
            <a:off x="800100" y="6209507"/>
            <a:ext cx="2318004" cy="365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38E7F32B-2BD8-5F42-9D2F-F8DE6D0F355D}" type="datetimeyyyy">
              <a:rPr lang="en-US" sz="60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Holdings, LLC. All rights reserved.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6AA8C67-6F9B-384E-91FD-EC256E35071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00099" y="1073662"/>
            <a:ext cx="9337157" cy="4045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Page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660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ject 4" descr="object 4">
            <a:extLst>
              <a:ext uri="{FF2B5EF4-FFF2-40B4-BE49-F238E27FC236}">
                <a16:creationId xmlns:a16="http://schemas.microsoft.com/office/drawing/2014/main" id="{76345773-967F-9995-E6C2-BCA6FA2AC0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" y="2056"/>
            <a:ext cx="6665507" cy="684977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object 23">
            <a:extLst>
              <a:ext uri="{FF2B5EF4-FFF2-40B4-BE49-F238E27FC236}">
                <a16:creationId xmlns:a16="http://schemas.microsoft.com/office/drawing/2014/main" id="{0E4CE333-7796-DD88-5137-0D88E93BDD33}"/>
              </a:ext>
            </a:extLst>
          </p:cNvPr>
          <p:cNvSpPr txBox="1"/>
          <p:nvPr userDrawn="1"/>
        </p:nvSpPr>
        <p:spPr>
          <a:xfrm>
            <a:off x="497692" y="3960055"/>
            <a:ext cx="5622292" cy="2554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5600" b="1" spc="-305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Deliver</a:t>
            </a:r>
            <a:r>
              <a:rPr spc="-805"/>
              <a:t> </a:t>
            </a:r>
            <a:r>
              <a:rPr spc="-320"/>
              <a:t>Results.</a:t>
            </a:r>
          </a:p>
          <a:p>
            <a:pPr>
              <a:defRPr sz="7300">
                <a:latin typeface="Verdana"/>
                <a:ea typeface="Verdana"/>
                <a:cs typeface="Verdana"/>
                <a:sym typeface="Verdana"/>
              </a:defRPr>
            </a:pPr>
            <a:endParaRPr spc="-320"/>
          </a:p>
          <a:p>
            <a:pPr marR="1127760" indent="12700">
              <a:lnSpc>
                <a:spcPct val="108200"/>
              </a:lnSpc>
              <a:defRPr sz="1900" spc="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 spc="114"/>
              <a:t>Largest </a:t>
            </a:r>
            <a:r>
              <a:rPr spc="170"/>
              <a:t>Independent</a:t>
            </a:r>
            <a:r>
              <a:rPr spc="-280"/>
              <a:t> </a:t>
            </a:r>
            <a:r>
              <a:rPr spc="155"/>
              <a:t>Gathering  </a:t>
            </a:r>
            <a:r>
              <a:rPr spc="140"/>
              <a:t>of</a:t>
            </a:r>
            <a:r>
              <a:rPr spc="-29"/>
              <a:t> </a:t>
            </a:r>
            <a:r>
              <a:rPr spc="170"/>
              <a:t>the</a:t>
            </a:r>
            <a:r>
              <a:rPr spc="-29"/>
              <a:t> </a:t>
            </a:r>
            <a:r>
              <a:rPr spc="135"/>
              <a:t>Microsoft</a:t>
            </a:r>
            <a:r>
              <a:rPr spc="-29"/>
              <a:t> </a:t>
            </a:r>
            <a:r>
              <a:rPr spc="125"/>
              <a:t>user</a:t>
            </a:r>
            <a:r>
              <a:rPr spc="-29"/>
              <a:t> </a:t>
            </a:r>
            <a:r>
              <a:rPr spc="130"/>
              <a:t>Ecosystem</a:t>
            </a:r>
          </a:p>
        </p:txBody>
      </p:sp>
      <p:grpSp>
        <p:nvGrpSpPr>
          <p:cNvPr id="33" name="Group">
            <a:extLst>
              <a:ext uri="{FF2B5EF4-FFF2-40B4-BE49-F238E27FC236}">
                <a16:creationId xmlns:a16="http://schemas.microsoft.com/office/drawing/2014/main" id="{52370B8B-AAD6-A12D-01DA-2E85D8403DD6}"/>
              </a:ext>
            </a:extLst>
          </p:cNvPr>
          <p:cNvGrpSpPr/>
          <p:nvPr userDrawn="1"/>
        </p:nvGrpSpPr>
        <p:grpSpPr>
          <a:xfrm>
            <a:off x="7205188" y="2896356"/>
            <a:ext cx="4031558" cy="829684"/>
            <a:chOff x="0" y="0"/>
            <a:chExt cx="4031557" cy="829682"/>
          </a:xfrm>
        </p:grpSpPr>
        <p:grpSp>
          <p:nvGrpSpPr>
            <p:cNvPr id="34" name="object 8">
              <a:extLst>
                <a:ext uri="{FF2B5EF4-FFF2-40B4-BE49-F238E27FC236}">
                  <a16:creationId xmlns:a16="http://schemas.microsoft.com/office/drawing/2014/main" id="{B0AD1CBA-FDBD-7084-4A91-884AE4FD5861}"/>
                </a:ext>
              </a:extLst>
            </p:cNvPr>
            <p:cNvGrpSpPr/>
            <p:nvPr/>
          </p:nvGrpSpPr>
          <p:grpSpPr>
            <a:xfrm>
              <a:off x="931015" y="1871"/>
              <a:ext cx="2023073" cy="827812"/>
              <a:chOff x="0" y="0"/>
              <a:chExt cx="2023072" cy="827811"/>
            </a:xfrm>
          </p:grpSpPr>
          <p:grpSp>
            <p:nvGrpSpPr>
              <p:cNvPr id="44" name="object 9">
                <a:extLst>
                  <a:ext uri="{FF2B5EF4-FFF2-40B4-BE49-F238E27FC236}">
                    <a16:creationId xmlns:a16="http://schemas.microsoft.com/office/drawing/2014/main" id="{C132286E-F56F-409B-DB88-A4B41BB6713F}"/>
                  </a:ext>
                </a:extLst>
              </p:cNvPr>
              <p:cNvGrpSpPr/>
              <p:nvPr/>
            </p:nvGrpSpPr>
            <p:grpSpPr>
              <a:xfrm>
                <a:off x="-1" y="432167"/>
                <a:ext cx="1524320" cy="395645"/>
                <a:chOff x="0" y="0"/>
                <a:chExt cx="1524318" cy="395643"/>
              </a:xfrm>
            </p:grpSpPr>
            <p:sp>
              <p:nvSpPr>
                <p:cNvPr id="54" name="Shape">
                  <a:extLst>
                    <a:ext uri="{FF2B5EF4-FFF2-40B4-BE49-F238E27FC236}">
                      <a16:creationId xmlns:a16="http://schemas.microsoft.com/office/drawing/2014/main" id="{8E24503F-7FC1-D0B7-6841-B716EEC25C1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86436" cy="3956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4438"/>
                      </a:moveTo>
                      <a:lnTo>
                        <a:pt x="21465" y="12328"/>
                      </a:lnTo>
                      <a:lnTo>
                        <a:pt x="20423" y="10188"/>
                      </a:lnTo>
                      <a:lnTo>
                        <a:pt x="17854" y="8848"/>
                      </a:lnTo>
                      <a:lnTo>
                        <a:pt x="14085" y="8045"/>
                      </a:lnTo>
                      <a:lnTo>
                        <a:pt x="11408" y="7616"/>
                      </a:lnTo>
                      <a:lnTo>
                        <a:pt x="10076" y="7383"/>
                      </a:lnTo>
                      <a:lnTo>
                        <a:pt x="9524" y="7209"/>
                      </a:lnTo>
                      <a:lnTo>
                        <a:pt x="9185" y="6928"/>
                      </a:lnTo>
                      <a:lnTo>
                        <a:pt x="9037" y="6538"/>
                      </a:lnTo>
                      <a:lnTo>
                        <a:pt x="9054" y="6035"/>
                      </a:lnTo>
                      <a:lnTo>
                        <a:pt x="9155" y="5431"/>
                      </a:lnTo>
                      <a:lnTo>
                        <a:pt x="9689" y="5179"/>
                      </a:lnTo>
                      <a:lnTo>
                        <a:pt x="12310" y="5181"/>
                      </a:lnTo>
                      <a:lnTo>
                        <a:pt x="13240" y="5204"/>
                      </a:lnTo>
                      <a:lnTo>
                        <a:pt x="14166" y="5253"/>
                      </a:lnTo>
                      <a:lnTo>
                        <a:pt x="15388" y="5353"/>
                      </a:lnTo>
                      <a:lnTo>
                        <a:pt x="19096" y="5739"/>
                      </a:lnTo>
                      <a:lnTo>
                        <a:pt x="19990" y="812"/>
                      </a:lnTo>
                      <a:lnTo>
                        <a:pt x="19826" y="754"/>
                      </a:lnTo>
                      <a:lnTo>
                        <a:pt x="19753" y="716"/>
                      </a:lnTo>
                      <a:lnTo>
                        <a:pt x="16420" y="233"/>
                      </a:lnTo>
                      <a:lnTo>
                        <a:pt x="13152" y="0"/>
                      </a:lnTo>
                      <a:lnTo>
                        <a:pt x="9870" y="3"/>
                      </a:lnTo>
                      <a:lnTo>
                        <a:pt x="6576" y="239"/>
                      </a:lnTo>
                      <a:lnTo>
                        <a:pt x="2637" y="1432"/>
                      </a:lnTo>
                      <a:lnTo>
                        <a:pt x="553" y="4140"/>
                      </a:lnTo>
                      <a:lnTo>
                        <a:pt x="162" y="6905"/>
                      </a:lnTo>
                      <a:lnTo>
                        <a:pt x="250" y="8290"/>
                      </a:lnTo>
                      <a:lnTo>
                        <a:pt x="930" y="10678"/>
                      </a:lnTo>
                      <a:lnTo>
                        <a:pt x="3896" y="12631"/>
                      </a:lnTo>
                      <a:lnTo>
                        <a:pt x="6959" y="13246"/>
                      </a:lnTo>
                      <a:lnTo>
                        <a:pt x="10477" y="13734"/>
                      </a:lnTo>
                      <a:lnTo>
                        <a:pt x="12346" y="14005"/>
                      </a:lnTo>
                      <a:lnTo>
                        <a:pt x="12780" y="14305"/>
                      </a:lnTo>
                      <a:lnTo>
                        <a:pt x="12807" y="14877"/>
                      </a:lnTo>
                      <a:lnTo>
                        <a:pt x="12740" y="15628"/>
                      </a:lnTo>
                      <a:lnTo>
                        <a:pt x="12412" y="16114"/>
                      </a:lnTo>
                      <a:lnTo>
                        <a:pt x="11758" y="16381"/>
                      </a:lnTo>
                      <a:lnTo>
                        <a:pt x="10713" y="16482"/>
                      </a:lnTo>
                      <a:lnTo>
                        <a:pt x="8382" y="16463"/>
                      </a:lnTo>
                      <a:lnTo>
                        <a:pt x="6071" y="16296"/>
                      </a:lnTo>
                      <a:lnTo>
                        <a:pt x="3770" y="15998"/>
                      </a:lnTo>
                      <a:lnTo>
                        <a:pt x="1468" y="15586"/>
                      </a:lnTo>
                      <a:lnTo>
                        <a:pt x="0" y="20513"/>
                      </a:lnTo>
                      <a:lnTo>
                        <a:pt x="2408" y="20950"/>
                      </a:lnTo>
                      <a:lnTo>
                        <a:pt x="3200" y="21072"/>
                      </a:lnTo>
                      <a:lnTo>
                        <a:pt x="4305" y="21217"/>
                      </a:lnTo>
                      <a:lnTo>
                        <a:pt x="7631" y="21600"/>
                      </a:lnTo>
                      <a:lnTo>
                        <a:pt x="13315" y="21600"/>
                      </a:lnTo>
                      <a:lnTo>
                        <a:pt x="14450" y="21415"/>
                      </a:lnTo>
                      <a:lnTo>
                        <a:pt x="15022" y="21337"/>
                      </a:lnTo>
                      <a:lnTo>
                        <a:pt x="19483" y="19774"/>
                      </a:lnTo>
                      <a:lnTo>
                        <a:pt x="21463" y="16538"/>
                      </a:lnTo>
                      <a:lnTo>
                        <a:pt x="21581" y="15493"/>
                      </a:lnTo>
                      <a:lnTo>
                        <a:pt x="21600" y="14438"/>
                      </a:lnTo>
                      <a:close/>
                    </a:path>
                  </a:pathLst>
                </a:custGeom>
                <a:solidFill>
                  <a:srgbClr val="7FBD4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5" name="Shape">
                  <a:extLst>
                    <a:ext uri="{FF2B5EF4-FFF2-40B4-BE49-F238E27FC236}">
                      <a16:creationId xmlns:a16="http://schemas.microsoft.com/office/drawing/2014/main" id="{FDDFFE49-EAFC-CB33-D6F5-72B4BDC12055}"/>
                    </a:ext>
                  </a:extLst>
                </p:cNvPr>
                <p:cNvSpPr/>
                <p:nvPr/>
              </p:nvSpPr>
              <p:spPr>
                <a:xfrm>
                  <a:off x="322694" y="6286"/>
                  <a:ext cx="304090" cy="3893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4738"/>
                      </a:moveTo>
                      <a:lnTo>
                        <a:pt x="21561" y="11935"/>
                      </a:lnTo>
                      <a:lnTo>
                        <a:pt x="21550" y="9132"/>
                      </a:lnTo>
                      <a:lnTo>
                        <a:pt x="21576" y="6"/>
                      </a:lnTo>
                      <a:lnTo>
                        <a:pt x="13229" y="6"/>
                      </a:lnTo>
                      <a:lnTo>
                        <a:pt x="13227" y="14517"/>
                      </a:lnTo>
                      <a:lnTo>
                        <a:pt x="11093" y="16256"/>
                      </a:lnTo>
                      <a:lnTo>
                        <a:pt x="9860" y="16182"/>
                      </a:lnTo>
                      <a:lnTo>
                        <a:pt x="9011" y="15834"/>
                      </a:lnTo>
                      <a:lnTo>
                        <a:pt x="8519" y="15192"/>
                      </a:lnTo>
                      <a:lnTo>
                        <a:pt x="8360" y="14233"/>
                      </a:lnTo>
                      <a:lnTo>
                        <a:pt x="8358" y="0"/>
                      </a:lnTo>
                      <a:lnTo>
                        <a:pt x="43" y="0"/>
                      </a:lnTo>
                      <a:lnTo>
                        <a:pt x="13" y="249"/>
                      </a:lnTo>
                      <a:lnTo>
                        <a:pt x="0" y="9233"/>
                      </a:lnTo>
                      <a:lnTo>
                        <a:pt x="24" y="15152"/>
                      </a:lnTo>
                      <a:lnTo>
                        <a:pt x="1563" y="18885"/>
                      </a:lnTo>
                      <a:lnTo>
                        <a:pt x="5800" y="21072"/>
                      </a:lnTo>
                      <a:lnTo>
                        <a:pt x="8529" y="21600"/>
                      </a:lnTo>
                      <a:lnTo>
                        <a:pt x="13046" y="21600"/>
                      </a:lnTo>
                      <a:lnTo>
                        <a:pt x="14654" y="21327"/>
                      </a:lnTo>
                      <a:lnTo>
                        <a:pt x="17518" y="20524"/>
                      </a:lnTo>
                      <a:lnTo>
                        <a:pt x="19727" y="19160"/>
                      </a:lnTo>
                      <a:lnTo>
                        <a:pt x="21136" y="17232"/>
                      </a:lnTo>
                      <a:lnTo>
                        <a:pt x="21600" y="14738"/>
                      </a:lnTo>
                      <a:close/>
                    </a:path>
                  </a:pathLst>
                </a:custGeom>
                <a:solidFill>
                  <a:srgbClr val="7FBD4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6" name="Shape">
                  <a:extLst>
                    <a:ext uri="{FF2B5EF4-FFF2-40B4-BE49-F238E27FC236}">
                      <a16:creationId xmlns:a16="http://schemas.microsoft.com/office/drawing/2014/main" id="{AEDDBFEA-2F1E-097C-E8E6-A56ED23AEB24}"/>
                    </a:ext>
                  </a:extLst>
                </p:cNvPr>
                <p:cNvSpPr/>
                <p:nvPr/>
              </p:nvSpPr>
              <p:spPr>
                <a:xfrm>
                  <a:off x="669213" y="5105"/>
                  <a:ext cx="408052" cy="385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546"/>
                      </a:moveTo>
                      <a:lnTo>
                        <a:pt x="20651" y="23"/>
                      </a:lnTo>
                      <a:lnTo>
                        <a:pt x="16456" y="27"/>
                      </a:lnTo>
                      <a:lnTo>
                        <a:pt x="14568" y="0"/>
                      </a:lnTo>
                      <a:lnTo>
                        <a:pt x="14337" y="157"/>
                      </a:lnTo>
                      <a:lnTo>
                        <a:pt x="13474" y="2918"/>
                      </a:lnTo>
                      <a:lnTo>
                        <a:pt x="11339" y="9587"/>
                      </a:lnTo>
                      <a:lnTo>
                        <a:pt x="10811" y="11168"/>
                      </a:lnTo>
                      <a:lnTo>
                        <a:pt x="7575" y="1091"/>
                      </a:lnTo>
                      <a:lnTo>
                        <a:pt x="7363" y="475"/>
                      </a:lnTo>
                      <a:lnTo>
                        <a:pt x="7150" y="158"/>
                      </a:lnTo>
                      <a:lnTo>
                        <a:pt x="6804" y="41"/>
                      </a:lnTo>
                      <a:lnTo>
                        <a:pt x="6196" y="23"/>
                      </a:lnTo>
                      <a:lnTo>
                        <a:pt x="1009" y="23"/>
                      </a:lnTo>
                      <a:lnTo>
                        <a:pt x="960" y="514"/>
                      </a:lnTo>
                      <a:lnTo>
                        <a:pt x="0" y="21552"/>
                      </a:lnTo>
                      <a:lnTo>
                        <a:pt x="200" y="21600"/>
                      </a:lnTo>
                      <a:lnTo>
                        <a:pt x="4719" y="21593"/>
                      </a:lnTo>
                      <a:lnTo>
                        <a:pt x="5958" y="13094"/>
                      </a:lnTo>
                      <a:lnTo>
                        <a:pt x="6226" y="13083"/>
                      </a:lnTo>
                      <a:lnTo>
                        <a:pt x="6323" y="13316"/>
                      </a:lnTo>
                      <a:lnTo>
                        <a:pt x="7992" y="18305"/>
                      </a:lnTo>
                      <a:lnTo>
                        <a:pt x="8126" y="18485"/>
                      </a:lnTo>
                      <a:lnTo>
                        <a:pt x="10832" y="18458"/>
                      </a:lnTo>
                      <a:lnTo>
                        <a:pt x="13458" y="18475"/>
                      </a:lnTo>
                      <a:lnTo>
                        <a:pt x="13609" y="18379"/>
                      </a:lnTo>
                      <a:lnTo>
                        <a:pt x="13949" y="17294"/>
                      </a:lnTo>
                      <a:lnTo>
                        <a:pt x="15361" y="13165"/>
                      </a:lnTo>
                      <a:lnTo>
                        <a:pt x="15507" y="13193"/>
                      </a:lnTo>
                      <a:lnTo>
                        <a:pt x="15716" y="21546"/>
                      </a:lnTo>
                      <a:lnTo>
                        <a:pt x="21600" y="21546"/>
                      </a:lnTo>
                      <a:close/>
                    </a:path>
                  </a:pathLst>
                </a:custGeom>
                <a:solidFill>
                  <a:srgbClr val="7FBD4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7" name="Shape">
                  <a:extLst>
                    <a:ext uri="{FF2B5EF4-FFF2-40B4-BE49-F238E27FC236}">
                      <a16:creationId xmlns:a16="http://schemas.microsoft.com/office/drawing/2014/main" id="{D94F00CB-AFC1-BC7C-3B8C-95A5484C72AC}"/>
                    </a:ext>
                  </a:extLst>
                </p:cNvPr>
                <p:cNvSpPr/>
                <p:nvPr/>
              </p:nvSpPr>
              <p:spPr>
                <a:xfrm>
                  <a:off x="1116774" y="5537"/>
                  <a:ext cx="407545" cy="3840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0652" y="24"/>
                      </a:lnTo>
                      <a:lnTo>
                        <a:pt x="14382" y="24"/>
                      </a:lnTo>
                      <a:lnTo>
                        <a:pt x="10807" y="11200"/>
                      </a:lnTo>
                      <a:lnTo>
                        <a:pt x="10607" y="10626"/>
                      </a:lnTo>
                      <a:lnTo>
                        <a:pt x="7290" y="309"/>
                      </a:lnTo>
                      <a:lnTo>
                        <a:pt x="7070" y="24"/>
                      </a:lnTo>
                      <a:lnTo>
                        <a:pt x="5438" y="5"/>
                      </a:lnTo>
                      <a:lnTo>
                        <a:pt x="946" y="0"/>
                      </a:lnTo>
                      <a:lnTo>
                        <a:pt x="0" y="21584"/>
                      </a:lnTo>
                      <a:lnTo>
                        <a:pt x="5896" y="21584"/>
                      </a:lnTo>
                      <a:lnTo>
                        <a:pt x="6109" y="13102"/>
                      </a:lnTo>
                      <a:lnTo>
                        <a:pt x="6226" y="13093"/>
                      </a:lnTo>
                      <a:lnTo>
                        <a:pt x="8040" y="18477"/>
                      </a:lnTo>
                      <a:lnTo>
                        <a:pt x="13558" y="18477"/>
                      </a:lnTo>
                      <a:lnTo>
                        <a:pt x="15370" y="13105"/>
                      </a:lnTo>
                      <a:lnTo>
                        <a:pt x="15488" y="13127"/>
                      </a:lnTo>
                      <a:lnTo>
                        <a:pt x="15711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7FBD4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5" name="object 10">
                <a:extLst>
                  <a:ext uri="{FF2B5EF4-FFF2-40B4-BE49-F238E27FC236}">
                    <a16:creationId xmlns:a16="http://schemas.microsoft.com/office/drawing/2014/main" id="{E445D427-213F-74CF-3581-06EAF7D9C67D}"/>
                  </a:ext>
                </a:extLst>
              </p:cNvPr>
              <p:cNvGrpSpPr/>
              <p:nvPr/>
            </p:nvGrpSpPr>
            <p:grpSpPr>
              <a:xfrm>
                <a:off x="279" y="0"/>
                <a:ext cx="1841515" cy="398043"/>
                <a:chOff x="0" y="0"/>
                <a:chExt cx="1841513" cy="398042"/>
              </a:xfrm>
            </p:grpSpPr>
            <p:sp>
              <p:nvSpPr>
                <p:cNvPr id="49" name="Shape">
                  <a:extLst>
                    <a:ext uri="{FF2B5EF4-FFF2-40B4-BE49-F238E27FC236}">
                      <a16:creationId xmlns:a16="http://schemas.microsoft.com/office/drawing/2014/main" id="{BA1E380F-F2B2-E661-98EB-CFCF471E6748}"/>
                    </a:ext>
                  </a:extLst>
                </p:cNvPr>
                <p:cNvSpPr/>
                <p:nvPr/>
              </p:nvSpPr>
              <p:spPr>
                <a:xfrm>
                  <a:off x="0" y="1003"/>
                  <a:ext cx="264072" cy="396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0877"/>
                      </a:moveTo>
                      <a:lnTo>
                        <a:pt x="20524" y="15727"/>
                      </a:lnTo>
                      <a:lnTo>
                        <a:pt x="20080" y="15775"/>
                      </a:lnTo>
                      <a:lnTo>
                        <a:pt x="16535" y="16038"/>
                      </a:lnTo>
                      <a:lnTo>
                        <a:pt x="14838" y="16149"/>
                      </a:lnTo>
                      <a:lnTo>
                        <a:pt x="13140" y="16221"/>
                      </a:lnTo>
                      <a:lnTo>
                        <a:pt x="11564" y="16124"/>
                      </a:lnTo>
                      <a:lnTo>
                        <a:pt x="10493" y="15724"/>
                      </a:lnTo>
                      <a:lnTo>
                        <a:pt x="9874" y="15005"/>
                      </a:lnTo>
                      <a:lnTo>
                        <a:pt x="9660" y="13951"/>
                      </a:lnTo>
                      <a:lnTo>
                        <a:pt x="9642" y="12128"/>
                      </a:lnTo>
                      <a:lnTo>
                        <a:pt x="9712" y="7811"/>
                      </a:lnTo>
                      <a:lnTo>
                        <a:pt x="11008" y="5622"/>
                      </a:lnTo>
                      <a:lnTo>
                        <a:pt x="13592" y="5381"/>
                      </a:lnTo>
                      <a:lnTo>
                        <a:pt x="14432" y="5388"/>
                      </a:lnTo>
                      <a:lnTo>
                        <a:pt x="15268" y="5419"/>
                      </a:lnTo>
                      <a:lnTo>
                        <a:pt x="16574" y="5496"/>
                      </a:lnTo>
                      <a:lnTo>
                        <a:pt x="20544" y="5804"/>
                      </a:lnTo>
                      <a:lnTo>
                        <a:pt x="21576" y="787"/>
                      </a:lnTo>
                      <a:lnTo>
                        <a:pt x="21295" y="723"/>
                      </a:lnTo>
                      <a:lnTo>
                        <a:pt x="21092" y="659"/>
                      </a:lnTo>
                      <a:lnTo>
                        <a:pt x="17939" y="305"/>
                      </a:lnTo>
                      <a:lnTo>
                        <a:pt x="14990" y="82"/>
                      </a:lnTo>
                      <a:lnTo>
                        <a:pt x="12024" y="0"/>
                      </a:lnTo>
                      <a:lnTo>
                        <a:pt x="9033" y="92"/>
                      </a:lnTo>
                      <a:lnTo>
                        <a:pt x="5225" y="707"/>
                      </a:lnTo>
                      <a:lnTo>
                        <a:pt x="2415" y="1994"/>
                      </a:lnTo>
                      <a:lnTo>
                        <a:pt x="665" y="3925"/>
                      </a:lnTo>
                      <a:lnTo>
                        <a:pt x="34" y="6478"/>
                      </a:lnTo>
                      <a:lnTo>
                        <a:pt x="0" y="10765"/>
                      </a:lnTo>
                      <a:lnTo>
                        <a:pt x="32" y="15053"/>
                      </a:lnTo>
                      <a:lnTo>
                        <a:pt x="553" y="17436"/>
                      </a:lnTo>
                      <a:lnTo>
                        <a:pt x="2017" y="19293"/>
                      </a:lnTo>
                      <a:lnTo>
                        <a:pt x="7637" y="21348"/>
                      </a:lnTo>
                      <a:lnTo>
                        <a:pt x="11947" y="21600"/>
                      </a:lnTo>
                      <a:lnTo>
                        <a:pt x="14104" y="21554"/>
                      </a:lnTo>
                      <a:lnTo>
                        <a:pt x="16258" y="21426"/>
                      </a:lnTo>
                      <a:lnTo>
                        <a:pt x="17581" y="21312"/>
                      </a:lnTo>
                      <a:lnTo>
                        <a:pt x="21600" y="208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" name="Shape">
                  <a:extLst>
                    <a:ext uri="{FF2B5EF4-FFF2-40B4-BE49-F238E27FC236}">
                      <a16:creationId xmlns:a16="http://schemas.microsoft.com/office/drawing/2014/main" id="{BD36D6B0-E266-46D6-EB35-F459430E41A4}"/>
                    </a:ext>
                  </a:extLst>
                </p:cNvPr>
                <p:cNvSpPr/>
                <p:nvPr/>
              </p:nvSpPr>
              <p:spPr>
                <a:xfrm>
                  <a:off x="291782" y="0"/>
                  <a:ext cx="310872" cy="3980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2688"/>
                      </a:moveTo>
                      <a:lnTo>
                        <a:pt x="21599" y="8755"/>
                      </a:lnTo>
                      <a:lnTo>
                        <a:pt x="21577" y="6725"/>
                      </a:lnTo>
                      <a:lnTo>
                        <a:pt x="21299" y="5280"/>
                      </a:lnTo>
                      <a:lnTo>
                        <a:pt x="21178" y="4650"/>
                      </a:lnTo>
                      <a:lnTo>
                        <a:pt x="18298" y="1569"/>
                      </a:lnTo>
                      <a:lnTo>
                        <a:pt x="15888" y="646"/>
                      </a:lnTo>
                      <a:lnTo>
                        <a:pt x="13309" y="160"/>
                      </a:lnTo>
                      <a:lnTo>
                        <a:pt x="13309" y="8927"/>
                      </a:lnTo>
                      <a:lnTo>
                        <a:pt x="13299" y="10730"/>
                      </a:lnTo>
                      <a:lnTo>
                        <a:pt x="13299" y="14424"/>
                      </a:lnTo>
                      <a:lnTo>
                        <a:pt x="11156" y="16276"/>
                      </a:lnTo>
                      <a:lnTo>
                        <a:pt x="10676" y="16282"/>
                      </a:lnTo>
                      <a:lnTo>
                        <a:pt x="10189" y="16242"/>
                      </a:lnTo>
                      <a:lnTo>
                        <a:pt x="8235" y="14568"/>
                      </a:lnTo>
                      <a:lnTo>
                        <a:pt x="8220" y="11798"/>
                      </a:lnTo>
                      <a:lnTo>
                        <a:pt x="8222" y="8755"/>
                      </a:lnTo>
                      <a:lnTo>
                        <a:pt x="8327" y="6433"/>
                      </a:lnTo>
                      <a:lnTo>
                        <a:pt x="11302" y="5280"/>
                      </a:lnTo>
                      <a:lnTo>
                        <a:pt x="12094" y="5451"/>
                      </a:lnTo>
                      <a:lnTo>
                        <a:pt x="13300" y="7767"/>
                      </a:lnTo>
                      <a:lnTo>
                        <a:pt x="13309" y="8927"/>
                      </a:lnTo>
                      <a:lnTo>
                        <a:pt x="13309" y="160"/>
                      </a:lnTo>
                      <a:lnTo>
                        <a:pt x="10829" y="0"/>
                      </a:lnTo>
                      <a:lnTo>
                        <a:pt x="8294" y="153"/>
                      </a:lnTo>
                      <a:lnTo>
                        <a:pt x="5768" y="619"/>
                      </a:lnTo>
                      <a:lnTo>
                        <a:pt x="3307" y="1540"/>
                      </a:lnTo>
                      <a:lnTo>
                        <a:pt x="401" y="4662"/>
                      </a:lnTo>
                      <a:lnTo>
                        <a:pt x="4" y="6779"/>
                      </a:lnTo>
                      <a:lnTo>
                        <a:pt x="0" y="10730"/>
                      </a:lnTo>
                      <a:lnTo>
                        <a:pt x="4" y="14424"/>
                      </a:lnTo>
                      <a:lnTo>
                        <a:pt x="386" y="16931"/>
                      </a:lnTo>
                      <a:lnTo>
                        <a:pt x="3025" y="19893"/>
                      </a:lnTo>
                      <a:lnTo>
                        <a:pt x="7847" y="21392"/>
                      </a:lnTo>
                      <a:lnTo>
                        <a:pt x="10492" y="21600"/>
                      </a:lnTo>
                      <a:lnTo>
                        <a:pt x="13145" y="21457"/>
                      </a:lnTo>
                      <a:lnTo>
                        <a:pt x="15796" y="20976"/>
                      </a:lnTo>
                      <a:lnTo>
                        <a:pt x="18236" y="20069"/>
                      </a:lnTo>
                      <a:lnTo>
                        <a:pt x="21168" y="16970"/>
                      </a:lnTo>
                      <a:lnTo>
                        <a:pt x="21576" y="14883"/>
                      </a:lnTo>
                      <a:lnTo>
                        <a:pt x="21600" y="126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1" name="Shape">
                  <a:extLst>
                    <a:ext uri="{FF2B5EF4-FFF2-40B4-BE49-F238E27FC236}">
                      <a16:creationId xmlns:a16="http://schemas.microsoft.com/office/drawing/2014/main" id="{4B52CBAB-BB4D-8D6D-2137-504A61944AF0}"/>
                    </a:ext>
                  </a:extLst>
                </p:cNvPr>
                <p:cNvSpPr/>
                <p:nvPr/>
              </p:nvSpPr>
              <p:spPr>
                <a:xfrm>
                  <a:off x="640029" y="6628"/>
                  <a:ext cx="407556" cy="3840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0650" y="19"/>
                      </a:lnTo>
                      <a:lnTo>
                        <a:pt x="14527" y="37"/>
                      </a:lnTo>
                      <a:lnTo>
                        <a:pt x="14329" y="255"/>
                      </a:lnTo>
                      <a:lnTo>
                        <a:pt x="14123" y="818"/>
                      </a:lnTo>
                      <a:lnTo>
                        <a:pt x="10811" y="11191"/>
                      </a:lnTo>
                      <a:lnTo>
                        <a:pt x="10585" y="10558"/>
                      </a:lnTo>
                      <a:lnTo>
                        <a:pt x="7258" y="121"/>
                      </a:lnTo>
                      <a:lnTo>
                        <a:pt x="7063" y="0"/>
                      </a:lnTo>
                      <a:lnTo>
                        <a:pt x="5367" y="18"/>
                      </a:lnTo>
                      <a:lnTo>
                        <a:pt x="1349" y="19"/>
                      </a:lnTo>
                      <a:lnTo>
                        <a:pt x="944" y="63"/>
                      </a:lnTo>
                      <a:lnTo>
                        <a:pt x="0" y="21583"/>
                      </a:lnTo>
                      <a:lnTo>
                        <a:pt x="5889" y="21583"/>
                      </a:lnTo>
                      <a:lnTo>
                        <a:pt x="6108" y="13155"/>
                      </a:lnTo>
                      <a:lnTo>
                        <a:pt x="6596" y="14363"/>
                      </a:lnTo>
                      <a:lnTo>
                        <a:pt x="7049" y="15574"/>
                      </a:lnTo>
                      <a:lnTo>
                        <a:pt x="7472" y="16791"/>
                      </a:lnTo>
                      <a:lnTo>
                        <a:pt x="8001" y="18416"/>
                      </a:lnTo>
                      <a:lnTo>
                        <a:pt x="8167" y="18560"/>
                      </a:lnTo>
                      <a:lnTo>
                        <a:pt x="9677" y="18538"/>
                      </a:lnTo>
                      <a:lnTo>
                        <a:pt x="11892" y="18538"/>
                      </a:lnTo>
                      <a:lnTo>
                        <a:pt x="13446" y="18568"/>
                      </a:lnTo>
                      <a:lnTo>
                        <a:pt x="13612" y="18385"/>
                      </a:lnTo>
                      <a:lnTo>
                        <a:pt x="14112" y="16842"/>
                      </a:lnTo>
                      <a:lnTo>
                        <a:pt x="15296" y="13309"/>
                      </a:lnTo>
                      <a:lnTo>
                        <a:pt x="15367" y="13182"/>
                      </a:lnTo>
                      <a:lnTo>
                        <a:pt x="15487" y="12914"/>
                      </a:lnTo>
                      <a:lnTo>
                        <a:pt x="15699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" name="Shape">
                  <a:extLst>
                    <a:ext uri="{FF2B5EF4-FFF2-40B4-BE49-F238E27FC236}">
                      <a16:creationId xmlns:a16="http://schemas.microsoft.com/office/drawing/2014/main" id="{F0015645-D75C-21A6-9E9B-1F429B30596D}"/>
                    </a:ext>
                  </a:extLst>
                </p:cNvPr>
                <p:cNvSpPr/>
                <p:nvPr/>
              </p:nvSpPr>
              <p:spPr>
                <a:xfrm>
                  <a:off x="1087056" y="6591"/>
                  <a:ext cx="407519" cy="3837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599"/>
                      </a:moveTo>
                      <a:lnTo>
                        <a:pt x="20649" y="18"/>
                      </a:lnTo>
                      <a:lnTo>
                        <a:pt x="17777" y="23"/>
                      </a:lnTo>
                      <a:lnTo>
                        <a:pt x="14512" y="0"/>
                      </a:lnTo>
                      <a:lnTo>
                        <a:pt x="14316" y="154"/>
                      </a:lnTo>
                      <a:lnTo>
                        <a:pt x="13552" y="2612"/>
                      </a:lnTo>
                      <a:lnTo>
                        <a:pt x="11649" y="8609"/>
                      </a:lnTo>
                      <a:lnTo>
                        <a:pt x="10797" y="11206"/>
                      </a:lnTo>
                      <a:lnTo>
                        <a:pt x="7320" y="384"/>
                      </a:lnTo>
                      <a:lnTo>
                        <a:pt x="7096" y="49"/>
                      </a:lnTo>
                      <a:lnTo>
                        <a:pt x="5456" y="26"/>
                      </a:lnTo>
                      <a:lnTo>
                        <a:pt x="945" y="21"/>
                      </a:lnTo>
                      <a:lnTo>
                        <a:pt x="0" y="21600"/>
                      </a:lnTo>
                      <a:lnTo>
                        <a:pt x="5892" y="21600"/>
                      </a:lnTo>
                      <a:lnTo>
                        <a:pt x="6097" y="13208"/>
                      </a:lnTo>
                      <a:lnTo>
                        <a:pt x="6290" y="13361"/>
                      </a:lnTo>
                      <a:lnTo>
                        <a:pt x="6364" y="13531"/>
                      </a:lnTo>
                      <a:lnTo>
                        <a:pt x="7162" y="15876"/>
                      </a:lnTo>
                      <a:lnTo>
                        <a:pt x="7999" y="18416"/>
                      </a:lnTo>
                      <a:lnTo>
                        <a:pt x="8132" y="18582"/>
                      </a:lnTo>
                      <a:lnTo>
                        <a:pt x="10804" y="18556"/>
                      </a:lnTo>
                      <a:lnTo>
                        <a:pt x="13436" y="18577"/>
                      </a:lnTo>
                      <a:lnTo>
                        <a:pt x="13590" y="18447"/>
                      </a:lnTo>
                      <a:lnTo>
                        <a:pt x="14057" y="17009"/>
                      </a:lnTo>
                      <a:lnTo>
                        <a:pt x="15224" y="13536"/>
                      </a:lnTo>
                      <a:lnTo>
                        <a:pt x="15390" y="13117"/>
                      </a:lnTo>
                      <a:lnTo>
                        <a:pt x="15498" y="13148"/>
                      </a:lnTo>
                      <a:lnTo>
                        <a:pt x="15702" y="21599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" name="Shape">
                  <a:extLst>
                    <a:ext uri="{FF2B5EF4-FFF2-40B4-BE49-F238E27FC236}">
                      <a16:creationId xmlns:a16="http://schemas.microsoft.com/office/drawing/2014/main" id="{C9FAEE3E-14C0-13D4-F3B5-9462CF79A775}"/>
                    </a:ext>
                  </a:extLst>
                </p:cNvPr>
                <p:cNvSpPr/>
                <p:nvPr/>
              </p:nvSpPr>
              <p:spPr>
                <a:xfrm>
                  <a:off x="1537906" y="7315"/>
                  <a:ext cx="303608" cy="3902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4"/>
                      </a:moveTo>
                      <a:lnTo>
                        <a:pt x="13240" y="14"/>
                      </a:lnTo>
                      <a:lnTo>
                        <a:pt x="13232" y="14335"/>
                      </a:lnTo>
                      <a:lnTo>
                        <a:pt x="13206" y="14735"/>
                      </a:lnTo>
                      <a:lnTo>
                        <a:pt x="10998" y="16248"/>
                      </a:lnTo>
                      <a:lnTo>
                        <a:pt x="10225" y="16205"/>
                      </a:lnTo>
                      <a:lnTo>
                        <a:pt x="8355" y="14361"/>
                      </a:lnTo>
                      <a:lnTo>
                        <a:pt x="8360" y="0"/>
                      </a:lnTo>
                      <a:lnTo>
                        <a:pt x="0" y="0"/>
                      </a:lnTo>
                      <a:lnTo>
                        <a:pt x="1" y="15142"/>
                      </a:lnTo>
                      <a:lnTo>
                        <a:pt x="1297" y="18613"/>
                      </a:lnTo>
                      <a:lnTo>
                        <a:pt x="4988" y="20812"/>
                      </a:lnTo>
                      <a:lnTo>
                        <a:pt x="9805" y="21600"/>
                      </a:lnTo>
                      <a:lnTo>
                        <a:pt x="12248" y="21556"/>
                      </a:lnTo>
                      <a:lnTo>
                        <a:pt x="17767" y="20376"/>
                      </a:lnTo>
                      <a:lnTo>
                        <a:pt x="19919" y="18973"/>
                      </a:lnTo>
                      <a:lnTo>
                        <a:pt x="21185" y="17025"/>
                      </a:lnTo>
                      <a:lnTo>
                        <a:pt x="21600" y="14514"/>
                      </a:lnTo>
                      <a:lnTo>
                        <a:pt x="2160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6" name="object 11">
                <a:extLst>
                  <a:ext uri="{FF2B5EF4-FFF2-40B4-BE49-F238E27FC236}">
                    <a16:creationId xmlns:a16="http://schemas.microsoft.com/office/drawing/2014/main" id="{0F6D5518-0E77-BC79-78B2-93BAFEB47416}"/>
                  </a:ext>
                </a:extLst>
              </p:cNvPr>
              <p:cNvGrpSpPr/>
              <p:nvPr/>
            </p:nvGrpSpPr>
            <p:grpSpPr>
              <a:xfrm>
                <a:off x="1569301" y="438479"/>
                <a:ext cx="453772" cy="383542"/>
                <a:chOff x="0" y="0"/>
                <a:chExt cx="453771" cy="383540"/>
              </a:xfrm>
            </p:grpSpPr>
            <p:sp>
              <p:nvSpPr>
                <p:cNvPr id="47" name="Shape">
                  <a:extLst>
                    <a:ext uri="{FF2B5EF4-FFF2-40B4-BE49-F238E27FC236}">
                      <a16:creationId xmlns:a16="http://schemas.microsoft.com/office/drawing/2014/main" id="{6A00D9D5-B272-9F79-946A-9265A10C823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17360" cy="3835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85" y="0"/>
                      </a:lnTo>
                      <a:lnTo>
                        <a:pt x="185" y="72"/>
                      </a:lnTo>
                      <a:lnTo>
                        <a:pt x="128" y="72"/>
                      </a:lnTo>
                      <a:lnTo>
                        <a:pt x="128" y="143"/>
                      </a:lnTo>
                      <a:lnTo>
                        <a:pt x="23" y="143"/>
                      </a:lnTo>
                      <a:lnTo>
                        <a:pt x="23" y="21528"/>
                      </a:lnTo>
                      <a:lnTo>
                        <a:pt x="0" y="21528"/>
                      </a:lnTo>
                      <a:lnTo>
                        <a:pt x="0" y="21600"/>
                      </a:lnTo>
                      <a:lnTo>
                        <a:pt x="21315" y="21600"/>
                      </a:lnTo>
                      <a:lnTo>
                        <a:pt x="21315" y="21528"/>
                      </a:lnTo>
                      <a:lnTo>
                        <a:pt x="21600" y="21528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FBD4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" name="Shape">
                  <a:extLst>
                    <a:ext uri="{FF2B5EF4-FFF2-40B4-BE49-F238E27FC236}">
                      <a16:creationId xmlns:a16="http://schemas.microsoft.com/office/drawing/2014/main" id="{78AC9291-932C-ECEF-4C91-FA3B32204A9C}"/>
                    </a:ext>
                  </a:extLst>
                </p:cNvPr>
                <p:cNvSpPr/>
                <p:nvPr/>
              </p:nvSpPr>
              <p:spPr>
                <a:xfrm>
                  <a:off x="153250" y="393"/>
                  <a:ext cx="300522" cy="382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0"/>
                      </a:lnTo>
                      <a:lnTo>
                        <a:pt x="0" y="5382"/>
                      </a:lnTo>
                      <a:lnTo>
                        <a:pt x="6603" y="5382"/>
                      </a:lnTo>
                      <a:lnTo>
                        <a:pt x="6603" y="21600"/>
                      </a:lnTo>
                      <a:lnTo>
                        <a:pt x="15033" y="21600"/>
                      </a:lnTo>
                      <a:lnTo>
                        <a:pt x="15033" y="5382"/>
                      </a:lnTo>
                      <a:lnTo>
                        <a:pt x="21600" y="5382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FBD4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35" name="object 12">
              <a:extLst>
                <a:ext uri="{FF2B5EF4-FFF2-40B4-BE49-F238E27FC236}">
                  <a16:creationId xmlns:a16="http://schemas.microsoft.com/office/drawing/2014/main" id="{BB3DDC6F-4157-5B8F-730C-BCE1E60DB711}"/>
                </a:ext>
              </a:extLst>
            </p:cNvPr>
            <p:cNvSpPr/>
            <p:nvPr/>
          </p:nvSpPr>
          <p:spPr>
            <a:xfrm>
              <a:off x="2820392" y="8427"/>
              <a:ext cx="337987" cy="385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78" y="0"/>
                  </a:moveTo>
                  <a:lnTo>
                    <a:pt x="5684" y="22"/>
                  </a:lnTo>
                  <a:lnTo>
                    <a:pt x="509" y="21"/>
                  </a:lnTo>
                  <a:lnTo>
                    <a:pt x="0" y="53"/>
                  </a:lnTo>
                  <a:lnTo>
                    <a:pt x="0" y="21528"/>
                  </a:lnTo>
                  <a:lnTo>
                    <a:pt x="7103" y="21528"/>
                  </a:lnTo>
                  <a:lnTo>
                    <a:pt x="7103" y="11214"/>
                  </a:lnTo>
                  <a:lnTo>
                    <a:pt x="7345" y="11353"/>
                  </a:lnTo>
                  <a:lnTo>
                    <a:pt x="7462" y="11511"/>
                  </a:lnTo>
                  <a:lnTo>
                    <a:pt x="10110" y="15815"/>
                  </a:lnTo>
                  <a:lnTo>
                    <a:pt x="11361" y="17894"/>
                  </a:lnTo>
                  <a:lnTo>
                    <a:pt x="12556" y="19996"/>
                  </a:lnTo>
                  <a:lnTo>
                    <a:pt x="13104" y="20792"/>
                  </a:lnTo>
                  <a:lnTo>
                    <a:pt x="13757" y="21310"/>
                  </a:lnTo>
                  <a:lnTo>
                    <a:pt x="14576" y="21572"/>
                  </a:lnTo>
                  <a:lnTo>
                    <a:pt x="15621" y="21600"/>
                  </a:lnTo>
                  <a:lnTo>
                    <a:pt x="17100" y="21537"/>
                  </a:lnTo>
                  <a:lnTo>
                    <a:pt x="18588" y="21532"/>
                  </a:lnTo>
                  <a:lnTo>
                    <a:pt x="21600" y="21567"/>
                  </a:lnTo>
                  <a:lnTo>
                    <a:pt x="21600" y="66"/>
                  </a:lnTo>
                  <a:lnTo>
                    <a:pt x="14415" y="66"/>
                  </a:lnTo>
                  <a:lnTo>
                    <a:pt x="14415" y="10353"/>
                  </a:lnTo>
                  <a:lnTo>
                    <a:pt x="12867" y="7918"/>
                  </a:lnTo>
                  <a:lnTo>
                    <a:pt x="11356" y="5479"/>
                  </a:lnTo>
                  <a:lnTo>
                    <a:pt x="9875" y="3037"/>
                  </a:lnTo>
                  <a:lnTo>
                    <a:pt x="8159" y="164"/>
                  </a:lnTo>
                  <a:lnTo>
                    <a:pt x="787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6" name="object 13">
              <a:extLst>
                <a:ext uri="{FF2B5EF4-FFF2-40B4-BE49-F238E27FC236}">
                  <a16:creationId xmlns:a16="http://schemas.microsoft.com/office/drawing/2014/main" id="{F15F92FF-2A21-763A-91FA-BC4D031EA5B8}"/>
                </a:ext>
              </a:extLst>
            </p:cNvPr>
            <p:cNvGrpSpPr/>
            <p:nvPr/>
          </p:nvGrpSpPr>
          <p:grpSpPr>
            <a:xfrm>
              <a:off x="3208952" y="8793"/>
              <a:ext cx="822606" cy="383744"/>
              <a:chOff x="0" y="0"/>
              <a:chExt cx="822605" cy="383743"/>
            </a:xfrm>
          </p:grpSpPr>
          <p:sp>
            <p:nvSpPr>
              <p:cNvPr id="41" name="Rectangle">
                <a:extLst>
                  <a:ext uri="{FF2B5EF4-FFF2-40B4-BE49-F238E27FC236}">
                    <a16:creationId xmlns:a16="http://schemas.microsoft.com/office/drawing/2014/main" id="{9E7F9C0E-998F-D55C-B941-BDD2EF20BC0F}"/>
                  </a:ext>
                </a:extLst>
              </p:cNvPr>
              <p:cNvSpPr/>
              <p:nvPr/>
            </p:nvSpPr>
            <p:spPr>
              <a:xfrm>
                <a:off x="0" y="608"/>
                <a:ext cx="116231" cy="382653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Shape">
                <a:extLst>
                  <a:ext uri="{FF2B5EF4-FFF2-40B4-BE49-F238E27FC236}">
                    <a16:creationId xmlns:a16="http://schemas.microsoft.com/office/drawing/2014/main" id="{3FE12184-64C9-F531-56D4-18A979A69DC8}"/>
                  </a:ext>
                </a:extLst>
              </p:cNvPr>
              <p:cNvSpPr/>
              <p:nvPr/>
            </p:nvSpPr>
            <p:spPr>
              <a:xfrm>
                <a:off x="151663" y="203"/>
                <a:ext cx="301562" cy="3835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436"/>
                    </a:lnTo>
                    <a:lnTo>
                      <a:pt x="6581" y="5436"/>
                    </a:lnTo>
                    <a:lnTo>
                      <a:pt x="6581" y="21600"/>
                    </a:lnTo>
                    <a:lnTo>
                      <a:pt x="15035" y="21600"/>
                    </a:lnTo>
                    <a:lnTo>
                      <a:pt x="15035" y="5436"/>
                    </a:lnTo>
                    <a:lnTo>
                      <a:pt x="21600" y="543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Shape">
                <a:extLst>
                  <a:ext uri="{FF2B5EF4-FFF2-40B4-BE49-F238E27FC236}">
                    <a16:creationId xmlns:a16="http://schemas.microsoft.com/office/drawing/2014/main" id="{EC32D22D-D35B-D252-6AD9-E3EDC6177078}"/>
                  </a:ext>
                </a:extLst>
              </p:cNvPr>
              <p:cNvSpPr/>
              <p:nvPr/>
            </p:nvSpPr>
            <p:spPr>
              <a:xfrm>
                <a:off x="470535" y="0"/>
                <a:ext cx="352071" cy="3835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"/>
                    </a:moveTo>
                    <a:lnTo>
                      <a:pt x="17865" y="0"/>
                    </a:lnTo>
                    <a:lnTo>
                      <a:pt x="14023" y="25"/>
                    </a:lnTo>
                    <a:lnTo>
                      <a:pt x="10802" y="8387"/>
                    </a:lnTo>
                    <a:lnTo>
                      <a:pt x="7857" y="344"/>
                    </a:lnTo>
                    <a:lnTo>
                      <a:pt x="7582" y="29"/>
                    </a:lnTo>
                    <a:lnTo>
                      <a:pt x="5568" y="6"/>
                    </a:lnTo>
                    <a:lnTo>
                      <a:pt x="0" y="1"/>
                    </a:lnTo>
                    <a:lnTo>
                      <a:pt x="193" y="446"/>
                    </a:lnTo>
                    <a:lnTo>
                      <a:pt x="4890" y="10395"/>
                    </a:lnTo>
                    <a:lnTo>
                      <a:pt x="6074" y="12831"/>
                    </a:lnTo>
                    <a:lnTo>
                      <a:pt x="6620" y="14061"/>
                    </a:lnTo>
                    <a:lnTo>
                      <a:pt x="7021" y="15305"/>
                    </a:lnTo>
                    <a:lnTo>
                      <a:pt x="7240" y="16583"/>
                    </a:lnTo>
                    <a:lnTo>
                      <a:pt x="7235" y="17914"/>
                    </a:lnTo>
                    <a:lnTo>
                      <a:pt x="7190" y="18688"/>
                    </a:lnTo>
                    <a:lnTo>
                      <a:pt x="7189" y="19465"/>
                    </a:lnTo>
                    <a:lnTo>
                      <a:pt x="7220" y="21213"/>
                    </a:lnTo>
                    <a:lnTo>
                      <a:pt x="7267" y="21600"/>
                    </a:lnTo>
                    <a:lnTo>
                      <a:pt x="14440" y="21600"/>
                    </a:lnTo>
                    <a:lnTo>
                      <a:pt x="14457" y="15385"/>
                    </a:lnTo>
                    <a:lnTo>
                      <a:pt x="14538" y="14999"/>
                    </a:lnTo>
                    <a:lnTo>
                      <a:pt x="21600" y="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7" name="object 14">
              <a:extLst>
                <a:ext uri="{FF2B5EF4-FFF2-40B4-BE49-F238E27FC236}">
                  <a16:creationId xmlns:a16="http://schemas.microsoft.com/office/drawing/2014/main" id="{55EDE528-F99D-8CB1-5212-BAAA0DD973F2}"/>
                </a:ext>
              </a:extLst>
            </p:cNvPr>
            <p:cNvGrpSpPr/>
            <p:nvPr/>
          </p:nvGrpSpPr>
          <p:grpSpPr>
            <a:xfrm>
              <a:off x="0" y="-1"/>
              <a:ext cx="798302" cy="750990"/>
              <a:chOff x="0" y="0"/>
              <a:chExt cx="798301" cy="750988"/>
            </a:xfrm>
          </p:grpSpPr>
          <p:pic>
            <p:nvPicPr>
              <p:cNvPr id="38" name="object 15" descr="object 15">
                <a:extLst>
                  <a:ext uri="{FF2B5EF4-FFF2-40B4-BE49-F238E27FC236}">
                    <a16:creationId xmlns:a16="http://schemas.microsoft.com/office/drawing/2014/main" id="{73B340AD-31BE-D76D-6DCC-855F3E1D61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680" y="0"/>
                <a:ext cx="204959" cy="2049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9" name="object 16">
                <a:extLst>
                  <a:ext uri="{FF2B5EF4-FFF2-40B4-BE49-F238E27FC236}">
                    <a16:creationId xmlns:a16="http://schemas.microsoft.com/office/drawing/2014/main" id="{993846A9-B742-94AB-9DCC-2F6BC1EBBF19}"/>
                  </a:ext>
                </a:extLst>
              </p:cNvPr>
              <p:cNvSpPr/>
              <p:nvPr/>
            </p:nvSpPr>
            <p:spPr>
              <a:xfrm>
                <a:off x="410101" y="119726"/>
                <a:ext cx="388201" cy="6312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663" y="0"/>
                    </a:moveTo>
                    <a:lnTo>
                      <a:pt x="13513" y="200"/>
                    </a:lnTo>
                    <a:lnTo>
                      <a:pt x="9614" y="780"/>
                    </a:lnTo>
                    <a:lnTo>
                      <a:pt x="6897" y="1445"/>
                    </a:lnTo>
                    <a:lnTo>
                      <a:pt x="4393" y="2297"/>
                    </a:lnTo>
                    <a:lnTo>
                      <a:pt x="2043" y="3384"/>
                    </a:lnTo>
                    <a:lnTo>
                      <a:pt x="8" y="4659"/>
                    </a:lnTo>
                    <a:lnTo>
                      <a:pt x="969" y="5502"/>
                    </a:lnTo>
                    <a:lnTo>
                      <a:pt x="1799" y="6400"/>
                    </a:lnTo>
                    <a:lnTo>
                      <a:pt x="3003" y="8348"/>
                    </a:lnTo>
                    <a:lnTo>
                      <a:pt x="3486" y="10174"/>
                    </a:lnTo>
                    <a:lnTo>
                      <a:pt x="3519" y="10800"/>
                    </a:lnTo>
                    <a:lnTo>
                      <a:pt x="3477" y="11505"/>
                    </a:lnTo>
                    <a:lnTo>
                      <a:pt x="3149" y="12881"/>
                    </a:lnTo>
                    <a:lnTo>
                      <a:pt x="2516" y="14195"/>
                    </a:lnTo>
                    <a:lnTo>
                      <a:pt x="1607" y="15430"/>
                    </a:lnTo>
                    <a:lnTo>
                      <a:pt x="0" y="16945"/>
                    </a:lnTo>
                    <a:lnTo>
                      <a:pt x="1559" y="17951"/>
                    </a:lnTo>
                    <a:lnTo>
                      <a:pt x="3315" y="18844"/>
                    </a:lnTo>
                    <a:lnTo>
                      <a:pt x="5247" y="19622"/>
                    </a:lnTo>
                    <a:lnTo>
                      <a:pt x="7336" y="20279"/>
                    </a:lnTo>
                    <a:lnTo>
                      <a:pt x="9731" y="20844"/>
                    </a:lnTo>
                    <a:lnTo>
                      <a:pt x="12264" y="21258"/>
                    </a:lnTo>
                    <a:lnTo>
                      <a:pt x="14915" y="21513"/>
                    </a:lnTo>
                    <a:lnTo>
                      <a:pt x="17663" y="21600"/>
                    </a:lnTo>
                    <a:lnTo>
                      <a:pt x="19195" y="21410"/>
                    </a:lnTo>
                    <a:lnTo>
                      <a:pt x="20447" y="20891"/>
                    </a:lnTo>
                    <a:lnTo>
                      <a:pt x="21291" y="20121"/>
                    </a:lnTo>
                    <a:lnTo>
                      <a:pt x="21600" y="19179"/>
                    </a:lnTo>
                    <a:lnTo>
                      <a:pt x="21291" y="18236"/>
                    </a:lnTo>
                    <a:lnTo>
                      <a:pt x="20447" y="17466"/>
                    </a:lnTo>
                    <a:lnTo>
                      <a:pt x="19195" y="16948"/>
                    </a:lnTo>
                    <a:lnTo>
                      <a:pt x="17663" y="16757"/>
                    </a:lnTo>
                    <a:lnTo>
                      <a:pt x="16182" y="16722"/>
                    </a:lnTo>
                    <a:lnTo>
                      <a:pt x="14751" y="16617"/>
                    </a:lnTo>
                    <a:lnTo>
                      <a:pt x="12074" y="16220"/>
                    </a:lnTo>
                    <a:lnTo>
                      <a:pt x="9428" y="15514"/>
                    </a:lnTo>
                    <a:lnTo>
                      <a:pt x="7581" y="14759"/>
                    </a:lnTo>
                    <a:lnTo>
                      <a:pt x="5863" y="13715"/>
                    </a:lnTo>
                    <a:lnTo>
                      <a:pt x="4723" y="12585"/>
                    </a:lnTo>
                    <a:lnTo>
                      <a:pt x="4101" y="11108"/>
                    </a:lnTo>
                    <a:lnTo>
                      <a:pt x="4083" y="10800"/>
                    </a:lnTo>
                    <a:lnTo>
                      <a:pt x="4098" y="10526"/>
                    </a:lnTo>
                    <a:lnTo>
                      <a:pt x="4872" y="8822"/>
                    </a:lnTo>
                    <a:lnTo>
                      <a:pt x="6700" y="7319"/>
                    </a:lnTo>
                    <a:lnTo>
                      <a:pt x="9096" y="6202"/>
                    </a:lnTo>
                    <a:lnTo>
                      <a:pt x="12155" y="5364"/>
                    </a:lnTo>
                    <a:lnTo>
                      <a:pt x="15729" y="4904"/>
                    </a:lnTo>
                    <a:lnTo>
                      <a:pt x="17663" y="4843"/>
                    </a:lnTo>
                    <a:lnTo>
                      <a:pt x="19195" y="4652"/>
                    </a:lnTo>
                    <a:lnTo>
                      <a:pt x="20447" y="4133"/>
                    </a:lnTo>
                    <a:lnTo>
                      <a:pt x="21291" y="3364"/>
                    </a:lnTo>
                    <a:lnTo>
                      <a:pt x="21600" y="2421"/>
                    </a:lnTo>
                    <a:lnTo>
                      <a:pt x="21291" y="1479"/>
                    </a:lnTo>
                    <a:lnTo>
                      <a:pt x="20447" y="709"/>
                    </a:lnTo>
                    <a:lnTo>
                      <a:pt x="19195" y="190"/>
                    </a:lnTo>
                    <a:lnTo>
                      <a:pt x="176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object 17">
                <a:extLst>
                  <a:ext uri="{FF2B5EF4-FFF2-40B4-BE49-F238E27FC236}">
                    <a16:creationId xmlns:a16="http://schemas.microsoft.com/office/drawing/2014/main" id="{C086341F-69D5-096A-FDDB-F542CE94EDDD}"/>
                  </a:ext>
                </a:extLst>
              </p:cNvPr>
              <p:cNvSpPr/>
              <p:nvPr/>
            </p:nvSpPr>
            <p:spPr>
              <a:xfrm>
                <a:off x="0" y="119721"/>
                <a:ext cx="456362" cy="631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50" y="0"/>
                    </a:moveTo>
                    <a:lnTo>
                      <a:pt x="2046" y="190"/>
                    </a:lnTo>
                    <a:lnTo>
                      <a:pt x="981" y="709"/>
                    </a:lnTo>
                    <a:lnTo>
                      <a:pt x="263" y="1479"/>
                    </a:lnTo>
                    <a:lnTo>
                      <a:pt x="0" y="2421"/>
                    </a:lnTo>
                    <a:lnTo>
                      <a:pt x="263" y="3364"/>
                    </a:lnTo>
                    <a:lnTo>
                      <a:pt x="981" y="4134"/>
                    </a:lnTo>
                    <a:lnTo>
                      <a:pt x="2046" y="4652"/>
                    </a:lnTo>
                    <a:lnTo>
                      <a:pt x="3350" y="4843"/>
                    </a:lnTo>
                    <a:lnTo>
                      <a:pt x="4609" y="4879"/>
                    </a:lnTo>
                    <a:lnTo>
                      <a:pt x="5826" y="4983"/>
                    </a:lnTo>
                    <a:lnTo>
                      <a:pt x="8103" y="5380"/>
                    </a:lnTo>
                    <a:lnTo>
                      <a:pt x="10355" y="6086"/>
                    </a:lnTo>
                    <a:lnTo>
                      <a:pt x="11925" y="6841"/>
                    </a:lnTo>
                    <a:lnTo>
                      <a:pt x="13387" y="7885"/>
                    </a:lnTo>
                    <a:lnTo>
                      <a:pt x="14357" y="9015"/>
                    </a:lnTo>
                    <a:lnTo>
                      <a:pt x="14886" y="10492"/>
                    </a:lnTo>
                    <a:lnTo>
                      <a:pt x="14901" y="10800"/>
                    </a:lnTo>
                    <a:lnTo>
                      <a:pt x="14889" y="11074"/>
                    </a:lnTo>
                    <a:lnTo>
                      <a:pt x="14230" y="12777"/>
                    </a:lnTo>
                    <a:lnTo>
                      <a:pt x="12676" y="14281"/>
                    </a:lnTo>
                    <a:lnTo>
                      <a:pt x="10637" y="15397"/>
                    </a:lnTo>
                    <a:lnTo>
                      <a:pt x="8035" y="16236"/>
                    </a:lnTo>
                    <a:lnTo>
                      <a:pt x="4995" y="16696"/>
                    </a:lnTo>
                    <a:lnTo>
                      <a:pt x="3350" y="16757"/>
                    </a:lnTo>
                    <a:lnTo>
                      <a:pt x="2046" y="16947"/>
                    </a:lnTo>
                    <a:lnTo>
                      <a:pt x="981" y="17466"/>
                    </a:lnTo>
                    <a:lnTo>
                      <a:pt x="263" y="18236"/>
                    </a:lnTo>
                    <a:lnTo>
                      <a:pt x="0" y="19178"/>
                    </a:lnTo>
                    <a:lnTo>
                      <a:pt x="263" y="20121"/>
                    </a:lnTo>
                    <a:lnTo>
                      <a:pt x="981" y="20891"/>
                    </a:lnTo>
                    <a:lnTo>
                      <a:pt x="2046" y="21410"/>
                    </a:lnTo>
                    <a:lnTo>
                      <a:pt x="3350" y="21600"/>
                    </a:lnTo>
                    <a:lnTo>
                      <a:pt x="5137" y="21549"/>
                    </a:lnTo>
                    <a:lnTo>
                      <a:pt x="8568" y="21155"/>
                    </a:lnTo>
                    <a:lnTo>
                      <a:pt x="11373" y="20511"/>
                    </a:lnTo>
                    <a:lnTo>
                      <a:pt x="13597" y="19751"/>
                    </a:lnTo>
                    <a:lnTo>
                      <a:pt x="16098" y="18547"/>
                    </a:lnTo>
                    <a:lnTo>
                      <a:pt x="18611" y="16746"/>
                    </a:lnTo>
                    <a:lnTo>
                      <a:pt x="20069" y="15156"/>
                    </a:lnTo>
                    <a:lnTo>
                      <a:pt x="21081" y="13381"/>
                    </a:lnTo>
                    <a:lnTo>
                      <a:pt x="21567" y="11462"/>
                    </a:lnTo>
                    <a:lnTo>
                      <a:pt x="21600" y="10800"/>
                    </a:lnTo>
                    <a:lnTo>
                      <a:pt x="21574" y="10211"/>
                    </a:lnTo>
                    <a:lnTo>
                      <a:pt x="21187" y="8495"/>
                    </a:lnTo>
                    <a:lnTo>
                      <a:pt x="20204" y="6633"/>
                    </a:lnTo>
                    <a:lnTo>
                      <a:pt x="18733" y="4965"/>
                    </a:lnTo>
                    <a:lnTo>
                      <a:pt x="17358" y="3856"/>
                    </a:lnTo>
                    <a:lnTo>
                      <a:pt x="15785" y="2877"/>
                    </a:lnTo>
                    <a:lnTo>
                      <a:pt x="14036" y="2030"/>
                    </a:lnTo>
                    <a:lnTo>
                      <a:pt x="12134" y="1321"/>
                    </a:lnTo>
                    <a:lnTo>
                      <a:pt x="10096" y="756"/>
                    </a:lnTo>
                    <a:lnTo>
                      <a:pt x="7941" y="342"/>
                    </a:lnTo>
                    <a:lnTo>
                      <a:pt x="5686" y="87"/>
                    </a:lnTo>
                    <a:lnTo>
                      <a:pt x="3350" y="0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58" name="object 22">
            <a:extLst>
              <a:ext uri="{FF2B5EF4-FFF2-40B4-BE49-F238E27FC236}">
                <a16:creationId xmlns:a16="http://schemas.microsoft.com/office/drawing/2014/main" id="{32A7BBCC-AE2A-4656-9548-F249D2873860}"/>
              </a:ext>
            </a:extLst>
          </p:cNvPr>
          <p:cNvSpPr txBox="1"/>
          <p:nvPr userDrawn="1"/>
        </p:nvSpPr>
        <p:spPr>
          <a:xfrm>
            <a:off x="497692" y="3107272"/>
            <a:ext cx="508127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5600" b="1" spc="-215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Complexities,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0BD355A-2D15-B6DD-1603-74E79127F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5188" y="4118679"/>
            <a:ext cx="4572000" cy="1828800"/>
          </a:xfrm>
          <a:prstGeom prst="rect">
            <a:avLst/>
          </a:prstGeom>
        </p:spPr>
        <p:txBody>
          <a:bodyPr/>
          <a:lstStyle>
            <a:lvl1pPr>
              <a:defRPr sz="4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OF SESSION</a:t>
            </a:r>
          </a:p>
        </p:txBody>
      </p:sp>
      <p:sp>
        <p:nvSpPr>
          <p:cNvPr id="63" name="object 22">
            <a:extLst>
              <a:ext uri="{FF2B5EF4-FFF2-40B4-BE49-F238E27FC236}">
                <a16:creationId xmlns:a16="http://schemas.microsoft.com/office/drawing/2014/main" id="{4113C7BB-22B8-AE5E-2A46-B2565C8876A0}"/>
              </a:ext>
            </a:extLst>
          </p:cNvPr>
          <p:cNvSpPr txBox="1"/>
          <p:nvPr userDrawn="1"/>
        </p:nvSpPr>
        <p:spPr>
          <a:xfrm>
            <a:off x="482701" y="2230725"/>
            <a:ext cx="508127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5600" b="1" spc="-215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n-US"/>
              <a:t>Decrease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8455818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3407E94-D1E3-4545-9E73-8C02D6C307FC}"/>
              </a:ext>
            </a:extLst>
          </p:cNvPr>
          <p:cNvSpPr/>
          <p:nvPr userDrawn="1"/>
        </p:nvSpPr>
        <p:spPr>
          <a:xfrm>
            <a:off x="799489" y="3101206"/>
            <a:ext cx="10592412" cy="280429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254000" dist="50800" dir="81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B5809-EECF-6B41-80B8-5C2E2E1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595" y="620950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0ECCA09-1D2A-7F4A-BC5B-803370AB22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62E49E0F-79B5-9144-9871-0D23127FB5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26538" y="650744"/>
            <a:ext cx="265521" cy="29871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4C4B923-1BCC-8940-A52C-D34C32AAF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839" y="3917341"/>
            <a:ext cx="9807393" cy="162392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2340F81-759D-DF46-B08A-E0A1E294DB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099" y="1607698"/>
            <a:ext cx="10592412" cy="1189502"/>
          </a:xfrm>
        </p:spPr>
        <p:txBody>
          <a:bodyPr numCol="2">
            <a:normAutofit/>
          </a:bodyPr>
          <a:lstStyle>
            <a:lvl1pPr marL="0" indent="0">
              <a:lnSpc>
                <a:spcPct val="117000"/>
              </a:lnSpc>
              <a:buFont typeface="Arial" panose="020B0604020202020204" pitchFamily="34" charset="0"/>
              <a:buNone/>
              <a:defRPr sz="1600"/>
            </a:lvl1pPr>
            <a:lvl2pPr marL="274320" indent="0">
              <a:buNone/>
              <a:defRPr/>
            </a:lvl2pPr>
            <a:lvl3pPr marL="457200" indent="0">
              <a:buNone/>
              <a:defRPr/>
            </a:lvl3pPr>
            <a:lvl4pPr marL="640080" indent="0">
              <a:buNone/>
              <a:defRPr/>
            </a:lvl4pPr>
            <a:lvl5pPr marL="822960" indent="0">
              <a:buNone/>
              <a:defRPr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D8CA4F4-64C9-144B-966E-B8BF6C5536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3291" y="3553106"/>
            <a:ext cx="9807393" cy="3566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spc="300">
                <a:solidFill>
                  <a:schemeClr val="bg1"/>
                </a:solidFill>
              </a:defRPr>
            </a:lvl1pPr>
            <a:lvl2pPr marL="274320" indent="0">
              <a:lnSpc>
                <a:spcPct val="100000"/>
              </a:lnSpc>
              <a:buNone/>
              <a:defRPr/>
            </a:lvl2pPr>
            <a:lvl3pPr marL="457200" indent="0">
              <a:lnSpc>
                <a:spcPct val="100000"/>
              </a:lnSpc>
              <a:buNone/>
              <a:defRPr/>
            </a:lvl3pPr>
            <a:lvl4pPr marL="640080" indent="0">
              <a:lnSpc>
                <a:spcPct val="100000"/>
              </a:lnSpc>
              <a:buNone/>
              <a:defRPr/>
            </a:lvl4pPr>
            <a:lvl5pPr marL="82296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CB94A430-D7A1-2E4A-8737-A74ACC134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564882"/>
            <a:ext cx="9343361" cy="404533"/>
          </a:xfrm>
        </p:spPr>
        <p:txBody>
          <a:bodyPr/>
          <a:lstStyle/>
          <a:p>
            <a:r>
              <a:rPr lang="en-US"/>
              <a:t>Slide Title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74BCCC-A194-0B47-8FC1-83756190397E}"/>
              </a:ext>
            </a:extLst>
          </p:cNvPr>
          <p:cNvSpPr txBox="1"/>
          <p:nvPr userDrawn="1"/>
        </p:nvSpPr>
        <p:spPr>
          <a:xfrm>
            <a:off x="800100" y="6209507"/>
            <a:ext cx="2318004" cy="365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38E7F32B-2BD8-5F42-9D2F-F8DE6D0F355D}" type="datetimeyyyy">
              <a:rPr lang="en-US" sz="60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Holdings, LLC. All rights reserved.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35DE48D-4D67-A74A-8F29-DCAE710B5F3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00099" y="1073662"/>
            <a:ext cx="9337157" cy="4045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Page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72669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3407E94-D1E3-4545-9E73-8C02D6C307FC}"/>
              </a:ext>
            </a:extLst>
          </p:cNvPr>
          <p:cNvSpPr/>
          <p:nvPr userDrawn="1"/>
        </p:nvSpPr>
        <p:spPr>
          <a:xfrm>
            <a:off x="0" y="1597459"/>
            <a:ext cx="12191999" cy="401695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254000" dist="38100" dir="8100000" algn="tl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B5809-EECF-6B41-80B8-5C2E2E1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595" y="620950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0ECCA09-1D2A-7F4A-BC5B-803370AB22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62E49E0F-79B5-9144-9871-0D23127FB5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26538" y="650744"/>
            <a:ext cx="265521" cy="29871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4C4B923-1BCC-8940-A52C-D34C32AAF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335430"/>
            <a:ext cx="4905756" cy="292511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D8CA4F4-64C9-144B-966E-B8BF6C5536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552" y="1971194"/>
            <a:ext cx="4905756" cy="3566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spc="300">
                <a:solidFill>
                  <a:schemeClr val="bg1"/>
                </a:solidFill>
              </a:defRPr>
            </a:lvl1pPr>
            <a:lvl2pPr marL="274320" indent="0">
              <a:lnSpc>
                <a:spcPct val="100000"/>
              </a:lnSpc>
              <a:buNone/>
              <a:defRPr/>
            </a:lvl2pPr>
            <a:lvl3pPr marL="457200" indent="0">
              <a:lnSpc>
                <a:spcPct val="100000"/>
              </a:lnSpc>
              <a:buNone/>
              <a:defRPr/>
            </a:lvl3pPr>
            <a:lvl4pPr marL="640080" indent="0">
              <a:lnSpc>
                <a:spcPct val="100000"/>
              </a:lnSpc>
              <a:buNone/>
              <a:defRPr/>
            </a:lvl4pPr>
            <a:lvl5pPr marL="82296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5A401698-5758-7C46-86CE-AC5A47F2C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564882"/>
            <a:ext cx="9343361" cy="404533"/>
          </a:xfrm>
        </p:spPr>
        <p:txBody>
          <a:bodyPr/>
          <a:lstStyle/>
          <a:p>
            <a:r>
              <a:rPr lang="en-US"/>
              <a:t>Slide Title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CB3948-8375-3649-B179-6A412AB0DB58}"/>
              </a:ext>
            </a:extLst>
          </p:cNvPr>
          <p:cNvSpPr txBox="1"/>
          <p:nvPr userDrawn="1"/>
        </p:nvSpPr>
        <p:spPr>
          <a:xfrm>
            <a:off x="800100" y="6209507"/>
            <a:ext cx="2318004" cy="365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38E7F32B-2BD8-5F42-9D2F-F8DE6D0F355D}" type="datetimeyyyy">
              <a:rPr lang="en-US" sz="60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Holdings, LLC. All rights reserved.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ACE3441-92D5-CB41-AE31-43AF1659963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00099" y="1073662"/>
            <a:ext cx="9337157" cy="4045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Page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47457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8">
            <a:extLst>
              <a:ext uri="{FF2B5EF4-FFF2-40B4-BE49-F238E27FC236}">
                <a16:creationId xmlns:a16="http://schemas.microsoft.com/office/drawing/2014/main" id="{74BCD602-5A05-D441-BAF0-B5798677A7C1}"/>
              </a:ext>
            </a:extLst>
          </p:cNvPr>
          <p:cNvSpPr/>
          <p:nvPr userDrawn="1"/>
        </p:nvSpPr>
        <p:spPr>
          <a:xfrm rot="10800000">
            <a:off x="9869973" y="2500119"/>
            <a:ext cx="2329227" cy="4365080"/>
          </a:xfrm>
          <a:custGeom>
            <a:avLst/>
            <a:gdLst>
              <a:gd name="connsiteX0" fmla="*/ 0 w 2329227"/>
              <a:gd name="connsiteY0" fmla="*/ 0 h 4365080"/>
              <a:gd name="connsiteX1" fmla="*/ 0 w 2329227"/>
              <a:gd name="connsiteY1" fmla="*/ 4365081 h 4365080"/>
              <a:gd name="connsiteX2" fmla="*/ 8630 w 2329227"/>
              <a:gd name="connsiteY2" fmla="*/ 4365081 h 4365080"/>
              <a:gd name="connsiteX3" fmla="*/ 2329228 w 2329227"/>
              <a:gd name="connsiteY3" fmla="*/ 0 h 436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227" h="4365080">
                <a:moveTo>
                  <a:pt x="0" y="0"/>
                </a:moveTo>
                <a:lnTo>
                  <a:pt x="0" y="4365081"/>
                </a:lnTo>
                <a:lnTo>
                  <a:pt x="8630" y="4365081"/>
                </a:lnTo>
                <a:cubicBezTo>
                  <a:pt x="716317" y="2988176"/>
                  <a:pt x="1611952" y="1309808"/>
                  <a:pt x="2329228" y="0"/>
                </a:cubicBezTo>
                <a:close/>
              </a:path>
            </a:pathLst>
          </a:custGeom>
          <a:solidFill>
            <a:schemeClr val="tx2"/>
          </a:solidFill>
          <a:ln w="95647" cap="flat">
            <a:noFill/>
            <a:prstDash val="solid"/>
            <a:miter/>
          </a:ln>
          <a:effectLst>
            <a:outerShdw blurRad="254000" dist="38100" dir="8100000" algn="r" rotWithShape="0">
              <a:prstClr val="black">
                <a:alpha val="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69E5-4595-3642-9C0A-FD4CD9759A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100" y="1276350"/>
            <a:ext cx="10591959" cy="4305300"/>
          </a:xfrm>
        </p:spPr>
        <p:txBody>
          <a:bodyPr wrap="square" tIns="91440" bIns="91440" anchor="ctr">
            <a:noAutofit/>
          </a:bodyPr>
          <a:lstStyle>
            <a:lvl1pPr>
              <a:lnSpc>
                <a:spcPct val="100000"/>
              </a:lnSpc>
              <a:buClr>
                <a:schemeClr val="tx2"/>
              </a:buClr>
              <a:buFont typeface=".PingFang SC Regular"/>
              <a:buNone/>
              <a:defRPr sz="6000" b="1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buFont typeface="Wingdings" pitchFamily="2" charset="2"/>
              <a:buNone/>
              <a:defRPr sz="2000">
                <a:solidFill>
                  <a:schemeClr val="accent3"/>
                </a:solidFill>
              </a:defRPr>
            </a:lvl2pPr>
            <a:lvl3pPr>
              <a:buClr>
                <a:schemeClr val="tx2"/>
              </a:buClr>
              <a:buFont typeface="Wingdings" pitchFamily="2" charset="2"/>
              <a:buNone/>
              <a:defRPr sz="1800">
                <a:solidFill>
                  <a:schemeClr val="accent3"/>
                </a:solidFill>
              </a:defRPr>
            </a:lvl3pPr>
            <a:lvl4pPr>
              <a:buClr>
                <a:schemeClr val="tx2"/>
              </a:buClr>
              <a:buFont typeface="Wingdings" pitchFamily="2" charset="2"/>
              <a:buNone/>
              <a:defRPr sz="1600">
                <a:solidFill>
                  <a:schemeClr val="accent3"/>
                </a:solidFill>
              </a:defRPr>
            </a:lvl4pPr>
            <a:lvl5pPr>
              <a:buClr>
                <a:schemeClr val="tx2"/>
              </a:buClr>
              <a:buFont typeface="Wingdings" pitchFamily="2" charset="2"/>
              <a:buNone/>
              <a:defRPr sz="1600">
                <a:solidFill>
                  <a:schemeClr val="accent3"/>
                </a:solidFill>
              </a:defRPr>
            </a:lvl5pPr>
          </a:lstStyle>
          <a:p>
            <a:r>
              <a:rPr lang="en-US"/>
              <a:t> Large text can be used to make a single, important point.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B5809-EECF-6B41-80B8-5C2E2E1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595" y="620950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ECCA09-1D2A-7F4A-BC5B-803370AB22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62E49E0F-79B5-9144-9871-0D23127FB5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26538" y="650744"/>
            <a:ext cx="265521" cy="2987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21ADAB-5E57-CA4A-B736-5415730B192C}"/>
              </a:ext>
            </a:extLst>
          </p:cNvPr>
          <p:cNvSpPr txBox="1"/>
          <p:nvPr userDrawn="1"/>
        </p:nvSpPr>
        <p:spPr>
          <a:xfrm>
            <a:off x="800100" y="6209507"/>
            <a:ext cx="2318004" cy="365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38E7F32B-2BD8-5F42-9D2F-F8DE6D0F355D}" type="datetimeyyyy">
              <a:rPr lang="en-US" sz="60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Holdings,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940376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8">
            <a:extLst>
              <a:ext uri="{FF2B5EF4-FFF2-40B4-BE49-F238E27FC236}">
                <a16:creationId xmlns:a16="http://schemas.microsoft.com/office/drawing/2014/main" id="{F7950E43-BE1B-8447-A61C-6419AF0696F3}"/>
              </a:ext>
            </a:extLst>
          </p:cNvPr>
          <p:cNvSpPr/>
          <p:nvPr userDrawn="1"/>
        </p:nvSpPr>
        <p:spPr>
          <a:xfrm rot="10800000">
            <a:off x="9869973" y="2500119"/>
            <a:ext cx="2329227" cy="4365080"/>
          </a:xfrm>
          <a:custGeom>
            <a:avLst/>
            <a:gdLst>
              <a:gd name="connsiteX0" fmla="*/ 0 w 2329227"/>
              <a:gd name="connsiteY0" fmla="*/ 0 h 4365080"/>
              <a:gd name="connsiteX1" fmla="*/ 0 w 2329227"/>
              <a:gd name="connsiteY1" fmla="*/ 4365081 h 4365080"/>
              <a:gd name="connsiteX2" fmla="*/ 8630 w 2329227"/>
              <a:gd name="connsiteY2" fmla="*/ 4365081 h 4365080"/>
              <a:gd name="connsiteX3" fmla="*/ 2329228 w 2329227"/>
              <a:gd name="connsiteY3" fmla="*/ 0 h 436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227" h="4365080">
                <a:moveTo>
                  <a:pt x="0" y="0"/>
                </a:moveTo>
                <a:lnTo>
                  <a:pt x="0" y="4365081"/>
                </a:lnTo>
                <a:lnTo>
                  <a:pt x="8630" y="4365081"/>
                </a:lnTo>
                <a:cubicBezTo>
                  <a:pt x="716317" y="2988176"/>
                  <a:pt x="1611952" y="1309808"/>
                  <a:pt x="2329228" y="0"/>
                </a:cubicBezTo>
                <a:close/>
              </a:path>
            </a:pathLst>
          </a:custGeom>
          <a:solidFill>
            <a:schemeClr val="tx2"/>
          </a:solidFill>
          <a:ln w="95647" cap="flat">
            <a:noFill/>
            <a:prstDash val="solid"/>
            <a:miter/>
          </a:ln>
          <a:effectLst>
            <a:outerShdw blurRad="254000" dist="38100" dir="8100000" algn="r" rotWithShape="0">
              <a:prstClr val="black">
                <a:alpha val="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B5809-EECF-6B41-80B8-5C2E2E1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595" y="620950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ECCA09-1D2A-7F4A-BC5B-803370AB22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62E49E0F-79B5-9144-9871-0D23127FB5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26538" y="650744"/>
            <a:ext cx="265521" cy="29871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4C4B923-1BCC-8940-A52C-D34C32AAF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335430"/>
            <a:ext cx="5295900" cy="2925112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D8CA4F4-64C9-144B-966E-B8BF6C5536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552" y="1971194"/>
            <a:ext cx="5295900" cy="356616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None/>
              <a:defRPr sz="1800" b="1" spc="300">
                <a:solidFill>
                  <a:schemeClr val="accent3"/>
                </a:solidFill>
              </a:defRPr>
            </a:lvl1pPr>
            <a:lvl2pPr marL="274320" indent="0">
              <a:lnSpc>
                <a:spcPct val="100000"/>
              </a:lnSpc>
              <a:buNone/>
              <a:defRPr/>
            </a:lvl2pPr>
            <a:lvl3pPr marL="457200" indent="0">
              <a:lnSpc>
                <a:spcPct val="100000"/>
              </a:lnSpc>
              <a:buNone/>
              <a:defRPr/>
            </a:lvl3pPr>
            <a:lvl4pPr marL="640080" indent="0">
              <a:lnSpc>
                <a:spcPct val="100000"/>
              </a:lnSpc>
              <a:buNone/>
              <a:defRPr/>
            </a:lvl4pPr>
            <a:lvl5pPr marL="82296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AACC4663-765B-254D-B06C-1DDADC5E2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564882"/>
            <a:ext cx="9343361" cy="404533"/>
          </a:xfrm>
        </p:spPr>
        <p:txBody>
          <a:bodyPr/>
          <a:lstStyle/>
          <a:p>
            <a:r>
              <a:rPr lang="en-US"/>
              <a:t>Slide Title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EC7FEE-1D49-1846-96F3-700E848CA1D8}"/>
              </a:ext>
            </a:extLst>
          </p:cNvPr>
          <p:cNvSpPr txBox="1"/>
          <p:nvPr userDrawn="1"/>
        </p:nvSpPr>
        <p:spPr>
          <a:xfrm>
            <a:off x="800100" y="6209507"/>
            <a:ext cx="2318004" cy="365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38E7F32B-2BD8-5F42-9D2F-F8DE6D0F355D}" type="datetimeyyyy">
              <a:rPr lang="en-US" sz="60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Holdings, LLC. All rights reserved.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E02F188-5AA9-884D-A0E8-23839F4754D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00099" y="1073662"/>
            <a:ext cx="9337157" cy="4045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Page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36333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3F86D15-D381-AC44-B190-03F1CA997B5E}"/>
              </a:ext>
            </a:extLst>
          </p:cNvPr>
          <p:cNvGrpSpPr/>
          <p:nvPr userDrawn="1"/>
        </p:nvGrpSpPr>
        <p:grpSpPr>
          <a:xfrm>
            <a:off x="4792922" y="1600200"/>
            <a:ext cx="7399077" cy="4305300"/>
            <a:chOff x="4792922" y="1600200"/>
            <a:chExt cx="7399077" cy="4305300"/>
          </a:xfrm>
          <a:gradFill flip="none" rotWithShape="1">
            <a:gsLst>
              <a:gs pos="0">
                <a:schemeClr val="accent6"/>
              </a:gs>
              <a:gs pos="50000">
                <a:schemeClr val="tx2"/>
              </a:gs>
            </a:gsLst>
            <a:lin ang="18900000" scaled="1"/>
            <a:tileRect/>
          </a:gradFill>
          <a:effectLst>
            <a:outerShdw blurRad="254000" dist="50800" dir="8100000" algn="tr" rotWithShape="0">
              <a:schemeClr val="tx1">
                <a:alpha val="10000"/>
              </a:schemeClr>
            </a:outerShdw>
          </a:effectLst>
        </p:grpSpPr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9D08D0F6-E69E-F94C-83CF-C27A2C5C01B7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4792922" y="1600200"/>
              <a:ext cx="4991087" cy="4305300"/>
            </a:xfrm>
            <a:custGeom>
              <a:avLst/>
              <a:gdLst>
                <a:gd name="connsiteX0" fmla="*/ 503390 w 503390"/>
                <a:gd name="connsiteY0" fmla="*/ 0 h 433583"/>
                <a:gd name="connsiteX1" fmla="*/ 0 w 503390"/>
                <a:gd name="connsiteY1" fmla="*/ 0 h 433583"/>
                <a:gd name="connsiteX2" fmla="*/ 0 w 503390"/>
                <a:gd name="connsiteY2" fmla="*/ 433584 h 433583"/>
                <a:gd name="connsiteX3" fmla="*/ 275731 w 503390"/>
                <a:gd name="connsiteY3" fmla="*/ 433584 h 433583"/>
                <a:gd name="connsiteX4" fmla="*/ 503390 w 503390"/>
                <a:gd name="connsiteY4" fmla="*/ 0 h 43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390" h="433583">
                  <a:moveTo>
                    <a:pt x="503390" y="0"/>
                  </a:moveTo>
                  <a:lnTo>
                    <a:pt x="0" y="0"/>
                  </a:lnTo>
                  <a:lnTo>
                    <a:pt x="0" y="433584"/>
                  </a:lnTo>
                  <a:lnTo>
                    <a:pt x="275731" y="433584"/>
                  </a:lnTo>
                  <a:cubicBezTo>
                    <a:pt x="345158" y="296816"/>
                    <a:pt x="432741" y="130103"/>
                    <a:pt x="503390" y="0"/>
                  </a:cubicBezTo>
                  <a:close/>
                </a:path>
              </a:pathLst>
            </a:custGeom>
            <a:grpFill/>
            <a:ln w="9349" cap="flat">
              <a:noFill/>
              <a:prstDash val="solid"/>
              <a:miter/>
            </a:ln>
            <a:effectLst>
              <a:outerShdw blurRad="254000" dist="38100" dir="8100000" algn="tr" rotWithShape="0">
                <a:schemeClr val="tx1">
                  <a:alpha val="20000"/>
                </a:scheme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D53DE2-4723-3347-8612-E6332645F7A6}"/>
                </a:ext>
              </a:extLst>
            </p:cNvPr>
            <p:cNvSpPr/>
            <p:nvPr userDrawn="1"/>
          </p:nvSpPr>
          <p:spPr>
            <a:xfrm>
              <a:off x="9462976" y="1600200"/>
              <a:ext cx="2729023" cy="430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86234B-C48C-A64D-8DCE-E898CB6E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595" y="620950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0ECCA09-1D2A-7F4A-BC5B-803370AB22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Slide Number Placeholder 13">
            <a:extLst>
              <a:ext uri="{FF2B5EF4-FFF2-40B4-BE49-F238E27FC236}">
                <a16:creationId xmlns:a16="http://schemas.microsoft.com/office/drawing/2014/main" id="{8F87BCC1-73B7-5D4E-B8F0-8D438C6CD84D}"/>
              </a:ext>
            </a:extLst>
          </p:cNvPr>
          <p:cNvSpPr txBox="1">
            <a:spLocks/>
          </p:cNvSpPr>
          <p:nvPr userDrawn="1"/>
        </p:nvSpPr>
        <p:spPr>
          <a:xfrm>
            <a:off x="8750300" y="62103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ECCA09-1D2A-7F4A-BC5B-803370AB2281}" type="slidenum">
              <a:rPr lang="en-US" b="0" i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Picture 8">
            <a:extLst>
              <a:ext uri="{FF2B5EF4-FFF2-40B4-BE49-F238E27FC236}">
                <a16:creationId xmlns:a16="http://schemas.microsoft.com/office/drawing/2014/main" id="{5F65084C-5B54-F140-8BB7-8AD456A272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26538" y="650744"/>
            <a:ext cx="265521" cy="298712"/>
          </a:xfrm>
          <a:prstGeom prst="rect">
            <a:avLst/>
          </a:prstGeom>
        </p:spPr>
      </p:pic>
      <p:sp>
        <p:nvSpPr>
          <p:cNvPr id="46" name="Content Placeholder 3">
            <a:extLst>
              <a:ext uri="{FF2B5EF4-FFF2-40B4-BE49-F238E27FC236}">
                <a16:creationId xmlns:a16="http://schemas.microsoft.com/office/drawing/2014/main" id="{AB6A0267-FB1E-D84C-8984-8C1128C79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32395" y="2074879"/>
            <a:ext cx="4349685" cy="335594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749DBC2A-C366-4841-A32F-1072B583DC1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1278" y="2074879"/>
            <a:ext cx="4349685" cy="335594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A166D6D6-9FF5-F642-9FD2-3591A9C6C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564882"/>
            <a:ext cx="9343361" cy="404533"/>
          </a:xfrm>
        </p:spPr>
        <p:txBody>
          <a:bodyPr/>
          <a:lstStyle/>
          <a:p>
            <a:r>
              <a:rPr lang="en-US"/>
              <a:t>Slide Title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0110F7-91C5-234A-BF40-7FAD4CED7CA9}"/>
              </a:ext>
            </a:extLst>
          </p:cNvPr>
          <p:cNvSpPr txBox="1"/>
          <p:nvPr userDrawn="1"/>
        </p:nvSpPr>
        <p:spPr>
          <a:xfrm>
            <a:off x="800100" y="6209507"/>
            <a:ext cx="2318004" cy="365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38E7F32B-2BD8-5F42-9D2F-F8DE6D0F355D}" type="datetimeyyyy">
              <a:rPr lang="en-US" sz="60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Holdings, LLC. All rights reserved.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48A71C0-189D-9249-9A78-CDB0543989B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00099" y="1073662"/>
            <a:ext cx="9337157" cy="4045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Page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41335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3F86D15-D381-AC44-B190-03F1CA997B5E}"/>
              </a:ext>
            </a:extLst>
          </p:cNvPr>
          <p:cNvGrpSpPr/>
          <p:nvPr userDrawn="1"/>
        </p:nvGrpSpPr>
        <p:grpSpPr>
          <a:xfrm flipH="1">
            <a:off x="0" y="1600200"/>
            <a:ext cx="7399077" cy="4305300"/>
            <a:chOff x="4792922" y="1600200"/>
            <a:chExt cx="7399077" cy="4305300"/>
          </a:xfrm>
          <a:gradFill flip="none" rotWithShape="1">
            <a:gsLst>
              <a:gs pos="0">
                <a:schemeClr val="accent6"/>
              </a:gs>
              <a:gs pos="50000">
                <a:schemeClr val="tx2"/>
              </a:gs>
            </a:gsLst>
            <a:lin ang="18900000" scaled="1"/>
            <a:tileRect/>
          </a:gradFill>
          <a:effectLst>
            <a:outerShdw blurRad="254000" dist="50800" dir="8100000" algn="tr" rotWithShape="0">
              <a:schemeClr val="tx1">
                <a:alpha val="10000"/>
              </a:schemeClr>
            </a:outerShdw>
          </a:effectLst>
        </p:grpSpPr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9D08D0F6-E69E-F94C-83CF-C27A2C5C01B7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4792922" y="1600200"/>
              <a:ext cx="4991087" cy="4305300"/>
            </a:xfrm>
            <a:custGeom>
              <a:avLst/>
              <a:gdLst>
                <a:gd name="connsiteX0" fmla="*/ 503390 w 503390"/>
                <a:gd name="connsiteY0" fmla="*/ 0 h 433583"/>
                <a:gd name="connsiteX1" fmla="*/ 0 w 503390"/>
                <a:gd name="connsiteY1" fmla="*/ 0 h 433583"/>
                <a:gd name="connsiteX2" fmla="*/ 0 w 503390"/>
                <a:gd name="connsiteY2" fmla="*/ 433584 h 433583"/>
                <a:gd name="connsiteX3" fmla="*/ 275731 w 503390"/>
                <a:gd name="connsiteY3" fmla="*/ 433584 h 433583"/>
                <a:gd name="connsiteX4" fmla="*/ 503390 w 503390"/>
                <a:gd name="connsiteY4" fmla="*/ 0 h 43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390" h="433583">
                  <a:moveTo>
                    <a:pt x="503390" y="0"/>
                  </a:moveTo>
                  <a:lnTo>
                    <a:pt x="0" y="0"/>
                  </a:lnTo>
                  <a:lnTo>
                    <a:pt x="0" y="433584"/>
                  </a:lnTo>
                  <a:lnTo>
                    <a:pt x="275731" y="433584"/>
                  </a:lnTo>
                  <a:cubicBezTo>
                    <a:pt x="345158" y="296816"/>
                    <a:pt x="432741" y="130103"/>
                    <a:pt x="503390" y="0"/>
                  </a:cubicBezTo>
                  <a:close/>
                </a:path>
              </a:pathLst>
            </a:custGeom>
            <a:grpFill/>
            <a:ln w="9349" cap="flat">
              <a:noFill/>
              <a:prstDash val="solid"/>
              <a:miter/>
            </a:ln>
            <a:effectLst>
              <a:outerShdw blurRad="254000" dist="38100" dir="8100000" algn="tr" rotWithShape="0">
                <a:schemeClr val="tx1">
                  <a:alpha val="20000"/>
                </a:scheme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D53DE2-4723-3347-8612-E6332645F7A6}"/>
                </a:ext>
              </a:extLst>
            </p:cNvPr>
            <p:cNvSpPr/>
            <p:nvPr userDrawn="1"/>
          </p:nvSpPr>
          <p:spPr>
            <a:xfrm>
              <a:off x="9462976" y="1600200"/>
              <a:ext cx="2729023" cy="430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86234B-C48C-A64D-8DCE-E898CB6E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595" y="620950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0ECCA09-1D2A-7F4A-BC5B-803370AB22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Footer Placeholder 10">
            <a:extLst>
              <a:ext uri="{FF2B5EF4-FFF2-40B4-BE49-F238E27FC236}">
                <a16:creationId xmlns:a16="http://schemas.microsoft.com/office/drawing/2014/main" id="{8BDDADD2-1621-2E49-99DC-C35B37A8AC5B}"/>
              </a:ext>
            </a:extLst>
          </p:cNvPr>
          <p:cNvSpPr txBox="1">
            <a:spLocks/>
          </p:cNvSpPr>
          <p:nvPr userDrawn="1"/>
        </p:nvSpPr>
        <p:spPr>
          <a:xfrm>
            <a:off x="4038600" y="62103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0" i="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Slide Number Placeholder 13">
            <a:extLst>
              <a:ext uri="{FF2B5EF4-FFF2-40B4-BE49-F238E27FC236}">
                <a16:creationId xmlns:a16="http://schemas.microsoft.com/office/drawing/2014/main" id="{8F87BCC1-73B7-5D4E-B8F0-8D438C6CD84D}"/>
              </a:ext>
            </a:extLst>
          </p:cNvPr>
          <p:cNvSpPr txBox="1">
            <a:spLocks/>
          </p:cNvSpPr>
          <p:nvPr userDrawn="1"/>
        </p:nvSpPr>
        <p:spPr>
          <a:xfrm>
            <a:off x="8750300" y="62103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ECCA09-1D2A-7F4A-BC5B-803370AB2281}" type="slidenum">
              <a:rPr lang="en-US" b="0" i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Picture 8">
            <a:extLst>
              <a:ext uri="{FF2B5EF4-FFF2-40B4-BE49-F238E27FC236}">
                <a16:creationId xmlns:a16="http://schemas.microsoft.com/office/drawing/2014/main" id="{5F65084C-5B54-F140-8BB7-8AD456A272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26538" y="650744"/>
            <a:ext cx="265521" cy="298712"/>
          </a:xfrm>
          <a:prstGeom prst="rect">
            <a:avLst/>
          </a:prstGeom>
        </p:spPr>
      </p:pic>
      <p:sp>
        <p:nvSpPr>
          <p:cNvPr id="46" name="Content Placeholder 3">
            <a:extLst>
              <a:ext uri="{FF2B5EF4-FFF2-40B4-BE49-F238E27FC236}">
                <a16:creationId xmlns:a16="http://schemas.microsoft.com/office/drawing/2014/main" id="{AB6A0267-FB1E-D84C-8984-8C1128C79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32395" y="2074879"/>
            <a:ext cx="4349685" cy="3355943"/>
          </a:xfrm>
        </p:spPr>
        <p:txBody>
          <a:bodyPr anchor="ctr"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749DBC2A-C366-4841-A32F-1072B583DC1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1278" y="2074879"/>
            <a:ext cx="4349685" cy="335594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F673B1D3-0B0A-6F4E-BFDC-652D3EA0C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564882"/>
            <a:ext cx="9343361" cy="404533"/>
          </a:xfrm>
        </p:spPr>
        <p:txBody>
          <a:bodyPr/>
          <a:lstStyle/>
          <a:p>
            <a:r>
              <a:rPr lang="en-US"/>
              <a:t>Slide Title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106851-C87F-9A4E-98BF-D392C2DF6922}"/>
              </a:ext>
            </a:extLst>
          </p:cNvPr>
          <p:cNvSpPr txBox="1"/>
          <p:nvPr userDrawn="1"/>
        </p:nvSpPr>
        <p:spPr>
          <a:xfrm>
            <a:off x="800100" y="6209507"/>
            <a:ext cx="2318004" cy="365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38E7F32B-2BD8-5F42-9D2F-F8DE6D0F355D}" type="datetimeyyyy">
              <a:rPr lang="en-US" sz="60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Holdings, LLC. All rights reserved.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8D2FC40-1819-2F4F-8E49-AE63F839A95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00099" y="1073662"/>
            <a:ext cx="9337157" cy="4045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Page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26759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3F86D15-D381-AC44-B190-03F1CA997B5E}"/>
              </a:ext>
            </a:extLst>
          </p:cNvPr>
          <p:cNvGrpSpPr/>
          <p:nvPr userDrawn="1"/>
        </p:nvGrpSpPr>
        <p:grpSpPr>
          <a:xfrm flipH="1">
            <a:off x="0" y="1600200"/>
            <a:ext cx="7039199" cy="2050201"/>
            <a:chOff x="167909" y="1600200"/>
            <a:chExt cx="13884510" cy="4043932"/>
          </a:xfrm>
          <a:solidFill>
            <a:schemeClr val="tx2"/>
          </a:solidFill>
          <a:effectLst>
            <a:outerShdw blurRad="254000" dist="50800" dir="8100000" algn="tr" rotWithShape="0">
              <a:schemeClr val="tx1">
                <a:alpha val="10000"/>
              </a:schemeClr>
            </a:outerShdw>
          </a:effectLst>
        </p:grpSpPr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9D08D0F6-E69E-F94C-83CF-C27A2C5C01B7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167909" y="1600200"/>
              <a:ext cx="4688084" cy="4043930"/>
            </a:xfrm>
            <a:custGeom>
              <a:avLst/>
              <a:gdLst>
                <a:gd name="connsiteX0" fmla="*/ 503390 w 503390"/>
                <a:gd name="connsiteY0" fmla="*/ 0 h 433583"/>
                <a:gd name="connsiteX1" fmla="*/ 0 w 503390"/>
                <a:gd name="connsiteY1" fmla="*/ 0 h 433583"/>
                <a:gd name="connsiteX2" fmla="*/ 0 w 503390"/>
                <a:gd name="connsiteY2" fmla="*/ 433584 h 433583"/>
                <a:gd name="connsiteX3" fmla="*/ 275731 w 503390"/>
                <a:gd name="connsiteY3" fmla="*/ 433584 h 433583"/>
                <a:gd name="connsiteX4" fmla="*/ 503390 w 503390"/>
                <a:gd name="connsiteY4" fmla="*/ 0 h 43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390" h="433583">
                  <a:moveTo>
                    <a:pt x="503390" y="0"/>
                  </a:moveTo>
                  <a:lnTo>
                    <a:pt x="0" y="0"/>
                  </a:lnTo>
                  <a:lnTo>
                    <a:pt x="0" y="433584"/>
                  </a:lnTo>
                  <a:lnTo>
                    <a:pt x="275731" y="433584"/>
                  </a:lnTo>
                  <a:cubicBezTo>
                    <a:pt x="345158" y="296816"/>
                    <a:pt x="432741" y="130103"/>
                    <a:pt x="503390" y="0"/>
                  </a:cubicBezTo>
                  <a:close/>
                </a:path>
              </a:pathLst>
            </a:custGeom>
            <a:grpFill/>
            <a:ln w="9349" cap="flat">
              <a:noFill/>
              <a:prstDash val="solid"/>
              <a:miter/>
            </a:ln>
            <a:effectLst>
              <a:outerShdw blurRad="254000" dist="38100" dir="8100000" algn="tr" rotWithShape="0">
                <a:schemeClr val="tx1">
                  <a:alpha val="20000"/>
                </a:scheme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D53DE2-4723-3347-8612-E6332645F7A6}"/>
                </a:ext>
              </a:extLst>
            </p:cNvPr>
            <p:cNvSpPr/>
            <p:nvPr userDrawn="1"/>
          </p:nvSpPr>
          <p:spPr>
            <a:xfrm>
              <a:off x="4650905" y="1600200"/>
              <a:ext cx="9401514" cy="4043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86234B-C48C-A64D-8DCE-E898CB6E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595" y="620950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0ECCA09-1D2A-7F4A-BC5B-803370AB22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Slide Number Placeholder 13">
            <a:extLst>
              <a:ext uri="{FF2B5EF4-FFF2-40B4-BE49-F238E27FC236}">
                <a16:creationId xmlns:a16="http://schemas.microsoft.com/office/drawing/2014/main" id="{8F87BCC1-73B7-5D4E-B8F0-8D438C6CD84D}"/>
              </a:ext>
            </a:extLst>
          </p:cNvPr>
          <p:cNvSpPr txBox="1">
            <a:spLocks/>
          </p:cNvSpPr>
          <p:nvPr userDrawn="1"/>
        </p:nvSpPr>
        <p:spPr>
          <a:xfrm>
            <a:off x="8750300" y="62103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ECCA09-1D2A-7F4A-BC5B-803370AB2281}" type="slidenum">
              <a:rPr lang="en-US" b="0" i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Picture 8">
            <a:extLst>
              <a:ext uri="{FF2B5EF4-FFF2-40B4-BE49-F238E27FC236}">
                <a16:creationId xmlns:a16="http://schemas.microsoft.com/office/drawing/2014/main" id="{5F65084C-5B54-F140-8BB7-8AD456A272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26538" y="650744"/>
            <a:ext cx="265521" cy="298712"/>
          </a:xfrm>
          <a:prstGeom prst="rect">
            <a:avLst/>
          </a:prstGeom>
        </p:spPr>
      </p:pic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749DBC2A-C366-4841-A32F-1072B583DC1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0100" y="1828800"/>
            <a:ext cx="5294064" cy="1593001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20C8B1-0706-5542-93CD-D187403EFB45}"/>
              </a:ext>
            </a:extLst>
          </p:cNvPr>
          <p:cNvGrpSpPr/>
          <p:nvPr userDrawn="1"/>
        </p:nvGrpSpPr>
        <p:grpSpPr>
          <a:xfrm flipH="1" flipV="1">
            <a:off x="0" y="3752849"/>
            <a:ext cx="7039200" cy="2050202"/>
            <a:chOff x="167909" y="1600200"/>
            <a:chExt cx="13884512" cy="4043934"/>
          </a:xfrm>
          <a:solidFill>
            <a:schemeClr val="accent6"/>
          </a:solidFill>
          <a:effectLst>
            <a:outerShdw blurRad="254000" dist="50800" dir="8100000" algn="tr" rotWithShape="0">
              <a:schemeClr val="tx1">
                <a:alpha val="10000"/>
              </a:schemeClr>
            </a:outerShdw>
          </a:effectLst>
        </p:grpSpPr>
        <p:sp>
          <p:nvSpPr>
            <p:cNvPr id="20" name="Graphic 10">
              <a:extLst>
                <a:ext uri="{FF2B5EF4-FFF2-40B4-BE49-F238E27FC236}">
                  <a16:creationId xmlns:a16="http://schemas.microsoft.com/office/drawing/2014/main" id="{FD73A104-BE08-CB46-8429-6C2459C8E92A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167909" y="1600200"/>
              <a:ext cx="4688084" cy="4043930"/>
            </a:xfrm>
            <a:custGeom>
              <a:avLst/>
              <a:gdLst>
                <a:gd name="connsiteX0" fmla="*/ 503390 w 503390"/>
                <a:gd name="connsiteY0" fmla="*/ 0 h 433583"/>
                <a:gd name="connsiteX1" fmla="*/ 0 w 503390"/>
                <a:gd name="connsiteY1" fmla="*/ 0 h 433583"/>
                <a:gd name="connsiteX2" fmla="*/ 0 w 503390"/>
                <a:gd name="connsiteY2" fmla="*/ 433584 h 433583"/>
                <a:gd name="connsiteX3" fmla="*/ 275731 w 503390"/>
                <a:gd name="connsiteY3" fmla="*/ 433584 h 433583"/>
                <a:gd name="connsiteX4" fmla="*/ 503390 w 503390"/>
                <a:gd name="connsiteY4" fmla="*/ 0 h 43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390" h="433583">
                  <a:moveTo>
                    <a:pt x="503390" y="0"/>
                  </a:moveTo>
                  <a:lnTo>
                    <a:pt x="0" y="0"/>
                  </a:lnTo>
                  <a:lnTo>
                    <a:pt x="0" y="433584"/>
                  </a:lnTo>
                  <a:lnTo>
                    <a:pt x="275731" y="433584"/>
                  </a:lnTo>
                  <a:cubicBezTo>
                    <a:pt x="345158" y="296816"/>
                    <a:pt x="432741" y="130103"/>
                    <a:pt x="503390" y="0"/>
                  </a:cubicBezTo>
                  <a:close/>
                </a:path>
              </a:pathLst>
            </a:custGeom>
            <a:grpFill/>
            <a:ln w="9349" cap="flat">
              <a:noFill/>
              <a:prstDash val="solid"/>
              <a:miter/>
            </a:ln>
            <a:effectLst>
              <a:outerShdw blurRad="254000" dist="38100" dir="8100000" algn="tr" rotWithShape="0">
                <a:schemeClr val="tx1">
                  <a:alpha val="20000"/>
                </a:scheme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8CEF0A-AD24-1140-A4EC-917EBDCB040B}"/>
                </a:ext>
              </a:extLst>
            </p:cNvPr>
            <p:cNvSpPr/>
            <p:nvPr userDrawn="1"/>
          </p:nvSpPr>
          <p:spPr>
            <a:xfrm>
              <a:off x="4650905" y="1600202"/>
              <a:ext cx="9401516" cy="4043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68DC65C4-4983-A540-B6A8-C22058A36A8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0100" y="3981450"/>
            <a:ext cx="5294064" cy="1593001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73D89B6-66F3-FE49-8FA5-383E42034DB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171200" y="1828800"/>
            <a:ext cx="4212885" cy="1593001"/>
          </a:xfrm>
        </p:spPr>
        <p:txBody>
          <a:bodyPr anchor="ctr"/>
          <a:lstStyle>
            <a:lvl1pPr>
              <a:buClr>
                <a:schemeClr val="tx2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5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accent5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accent5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3EE4B517-CB89-CC44-B218-373CE382B4B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171200" y="3981450"/>
            <a:ext cx="4212885" cy="1593001"/>
          </a:xfrm>
        </p:spPr>
        <p:txBody>
          <a:bodyPr anchor="ctr"/>
          <a:lstStyle>
            <a:lvl1pPr>
              <a:buClr>
                <a:schemeClr val="tx2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5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accent5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accent5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97E911F4-987F-C845-8951-EF8B90125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564882"/>
            <a:ext cx="9343361" cy="404533"/>
          </a:xfrm>
        </p:spPr>
        <p:txBody>
          <a:bodyPr/>
          <a:lstStyle/>
          <a:p>
            <a:r>
              <a:rPr lang="en-US"/>
              <a:t>Slide Title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E30D94-5B55-BB42-B35D-F0AB12500674}"/>
              </a:ext>
            </a:extLst>
          </p:cNvPr>
          <p:cNvSpPr txBox="1"/>
          <p:nvPr userDrawn="1"/>
        </p:nvSpPr>
        <p:spPr>
          <a:xfrm>
            <a:off x="800100" y="6209507"/>
            <a:ext cx="2318004" cy="365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38E7F32B-2BD8-5F42-9D2F-F8DE6D0F355D}" type="datetimeyyyy">
              <a:rPr lang="en-US" sz="60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Holdings, LLC. All rights reserved. 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E41DDCA-424A-1445-8917-A3F1C49AB8D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00099" y="1073662"/>
            <a:ext cx="9337157" cy="4045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Page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40286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77EA8-CB94-3249-8104-BCED979A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595" y="620950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0ECCA09-1D2A-7F4A-BC5B-803370AB22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78849DF-BC05-CC45-B054-A1637F9553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26538" y="650744"/>
            <a:ext cx="265521" cy="298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BD1A47-D56C-674B-83E4-4B148BE394F5}"/>
              </a:ext>
            </a:extLst>
          </p:cNvPr>
          <p:cNvSpPr txBox="1"/>
          <p:nvPr userDrawn="1"/>
        </p:nvSpPr>
        <p:spPr>
          <a:xfrm>
            <a:off x="800100" y="6209507"/>
            <a:ext cx="2318004" cy="365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38E7F32B-2BD8-5F42-9D2F-F8DE6D0F355D}" type="datetimeyyyy">
              <a:rPr lang="en-US" sz="60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Holdings,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619845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2D615-F0B5-F244-B2C6-E77BB43857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99941" y="2310663"/>
            <a:ext cx="3932237" cy="36512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lIns="182880" rIns="182880" anchor="ctr">
            <a:noAutofit/>
          </a:bodyPr>
          <a:lstStyle>
            <a:lvl1pPr marL="0" indent="0">
              <a:lnSpc>
                <a:spcPct val="100000"/>
              </a:lnSpc>
              <a:buNone/>
              <a:defRPr sz="1400" b="1" spc="3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ITEM 1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51D65589-8035-7542-B7F4-BFCDF85FB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26538" y="650744"/>
            <a:ext cx="265521" cy="29871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4E67348-F2F1-684B-BCD6-1CB3E4E422D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99941" y="2964459"/>
            <a:ext cx="3932237" cy="365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/>
              </a:gs>
              <a:gs pos="50000">
                <a:schemeClr val="tx2"/>
              </a:gs>
            </a:gsLst>
            <a:lin ang="0" scaled="1"/>
            <a:tileRect/>
          </a:gradFill>
          <a:effectLst>
            <a:outerShdw blurRad="254000" dist="50800" dir="8100000" algn="ctr" rotWithShape="0">
              <a:schemeClr val="tx1">
                <a:alpha val="10000"/>
              </a:schemeClr>
            </a:outerShdw>
          </a:effectLst>
        </p:spPr>
        <p:txBody>
          <a:bodyPr lIns="182880" rIns="182880" anchor="ctr">
            <a:noAutofit/>
          </a:bodyPr>
          <a:lstStyle>
            <a:lvl1pPr marL="0" indent="0">
              <a:lnSpc>
                <a:spcPct val="100000"/>
              </a:lnSpc>
              <a:buNone/>
              <a:defRPr sz="1400" b="1" spc="3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ITEM 2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00E119A-D82E-A246-AF16-CD4508B67FF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799941" y="3618255"/>
            <a:ext cx="3932237" cy="36512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lIns="182880" rIns="182880" anchor="ctr">
            <a:noAutofit/>
          </a:bodyPr>
          <a:lstStyle>
            <a:lvl1pPr marL="0" indent="0">
              <a:lnSpc>
                <a:spcPct val="100000"/>
              </a:lnSpc>
              <a:buNone/>
              <a:defRPr sz="1400" b="1" spc="3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ITEM 3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73C03B3-E728-514A-ACE5-0E7C8B9D38FE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99941" y="4272051"/>
            <a:ext cx="3932237" cy="36512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lIns="182880" rIns="182880" anchor="ctr">
            <a:noAutofit/>
          </a:bodyPr>
          <a:lstStyle>
            <a:lvl1pPr marL="0" indent="0">
              <a:lnSpc>
                <a:spcPct val="100000"/>
              </a:lnSpc>
              <a:buNone/>
              <a:defRPr sz="1400" b="1" spc="3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ITEM 4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3C364A5-C5C6-9E48-8D88-738E33E2C6B6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799941" y="4925847"/>
            <a:ext cx="3932237" cy="36512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lIns="182880" rIns="182880" anchor="ctr">
            <a:noAutofit/>
          </a:bodyPr>
          <a:lstStyle>
            <a:lvl1pPr marL="0" indent="0">
              <a:lnSpc>
                <a:spcPct val="100000"/>
              </a:lnSpc>
              <a:buNone/>
              <a:defRPr sz="1400" b="1" spc="3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ITEM 5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738BA86-EE9D-064B-B7C8-E981CE18D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595" y="620950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0ECCA09-1D2A-7F4A-BC5B-803370AB22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F1220BF8-49EA-2245-B158-F08AFCECD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564882"/>
            <a:ext cx="9343361" cy="404533"/>
          </a:xfrm>
        </p:spPr>
        <p:txBody>
          <a:bodyPr/>
          <a:lstStyle/>
          <a:p>
            <a:r>
              <a:rPr lang="en-US"/>
              <a:t>Slide Title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768EFE-AA59-044D-8C39-E4DA700B2238}"/>
              </a:ext>
            </a:extLst>
          </p:cNvPr>
          <p:cNvSpPr txBox="1"/>
          <p:nvPr userDrawn="1"/>
        </p:nvSpPr>
        <p:spPr>
          <a:xfrm>
            <a:off x="800100" y="6209507"/>
            <a:ext cx="2318004" cy="365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38E7F32B-2BD8-5F42-9D2F-F8DE6D0F355D}" type="datetimeyyyy">
              <a:rPr lang="en-US" sz="60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Holdings, LLC. All rights reserved.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CFD1931-7E86-5D4A-AADB-7E1497A555B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00099" y="1073662"/>
            <a:ext cx="9337157" cy="4045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Page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2622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2D615-F0B5-F244-B2C6-E77BB43857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99941" y="2310663"/>
            <a:ext cx="3932237" cy="36512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lIns="182880" rIns="182880" anchor="ctr">
            <a:noAutofit/>
          </a:bodyPr>
          <a:lstStyle>
            <a:lvl1pPr marL="0" indent="0">
              <a:lnSpc>
                <a:spcPct val="100000"/>
              </a:lnSpc>
              <a:buNone/>
              <a:defRPr sz="1400" b="1" spc="3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ITEM 1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51D65589-8035-7542-B7F4-BFCDF85FB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26538" y="650744"/>
            <a:ext cx="265521" cy="29871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4E67348-F2F1-684B-BCD6-1CB3E4E422D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99941" y="2964459"/>
            <a:ext cx="3932237" cy="36512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50000">
                <a:schemeClr val="tx2"/>
              </a:gs>
            </a:gsLst>
            <a:lin ang="0" scaled="1"/>
          </a:gradFill>
          <a:effectLst>
            <a:outerShdw blurRad="254000" dist="50800" dir="8100000" algn="ctr" rotWithShape="0">
              <a:schemeClr val="tx1">
                <a:alpha val="10000"/>
              </a:schemeClr>
            </a:outerShdw>
          </a:effectLst>
        </p:spPr>
        <p:txBody>
          <a:bodyPr lIns="182880" rIns="182880" anchor="ctr">
            <a:noAutofit/>
          </a:bodyPr>
          <a:lstStyle>
            <a:lvl1pPr marL="0" indent="0">
              <a:lnSpc>
                <a:spcPct val="100000"/>
              </a:lnSpc>
              <a:buNone/>
              <a:defRPr sz="1400" b="1" spc="3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ITEM 2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00E119A-D82E-A246-AF16-CD4508B67FF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799941" y="3618255"/>
            <a:ext cx="3932237" cy="36512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lIns="182880" rIns="182880" anchor="ctr">
            <a:noAutofit/>
          </a:bodyPr>
          <a:lstStyle>
            <a:lvl1pPr marL="0" indent="0">
              <a:lnSpc>
                <a:spcPct val="100000"/>
              </a:lnSpc>
              <a:buNone/>
              <a:defRPr sz="1400" b="1" spc="3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ITEM 3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73C03B3-E728-514A-ACE5-0E7C8B9D38FE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99941" y="4272051"/>
            <a:ext cx="3932237" cy="36512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lIns="182880" rIns="182880" anchor="ctr">
            <a:noAutofit/>
          </a:bodyPr>
          <a:lstStyle>
            <a:lvl1pPr marL="0" indent="0">
              <a:lnSpc>
                <a:spcPct val="100000"/>
              </a:lnSpc>
              <a:buNone/>
              <a:defRPr sz="1400" b="1" spc="3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ITEM 4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3C364A5-C5C6-9E48-8D88-738E33E2C6B6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799941" y="4925847"/>
            <a:ext cx="3932237" cy="36512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lIns="182880" rIns="182880" anchor="ctr">
            <a:noAutofit/>
          </a:bodyPr>
          <a:lstStyle>
            <a:lvl1pPr marL="0" indent="0">
              <a:lnSpc>
                <a:spcPct val="100000"/>
              </a:lnSpc>
              <a:buNone/>
              <a:defRPr sz="1400" b="1" spc="3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ITEM 5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0FBDF8-712F-0F48-9B14-71D2FC78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595" y="620950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0ECCA09-1D2A-7F4A-BC5B-803370AB22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3BBAB7A2-AC18-6F47-908A-EC3447162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564882"/>
            <a:ext cx="9343361" cy="404533"/>
          </a:xfrm>
        </p:spPr>
        <p:txBody>
          <a:bodyPr/>
          <a:lstStyle/>
          <a:p>
            <a:r>
              <a:rPr lang="en-US"/>
              <a:t>Slide 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7BD87F-8025-EF44-A133-50E908B175FF}"/>
              </a:ext>
            </a:extLst>
          </p:cNvPr>
          <p:cNvSpPr txBox="1"/>
          <p:nvPr userDrawn="1"/>
        </p:nvSpPr>
        <p:spPr>
          <a:xfrm>
            <a:off x="800100" y="6209507"/>
            <a:ext cx="2318004" cy="365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38E7F32B-2BD8-5F42-9D2F-F8DE6D0F355D}" type="datetimeyyyy">
              <a:rPr lang="en-US" sz="60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Holdings, LLC. All rights reserved.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6CB18B2-ADA3-B741-9622-984B8381BD4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00099" y="1073662"/>
            <a:ext cx="9337157" cy="4045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Page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502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object 2">
            <a:extLst>
              <a:ext uri="{FF2B5EF4-FFF2-40B4-BE49-F238E27FC236}">
                <a16:creationId xmlns:a16="http://schemas.microsoft.com/office/drawing/2014/main" id="{169D80F7-D66D-4DB9-6E3D-0F3EE01AE7CD}"/>
              </a:ext>
            </a:extLst>
          </p:cNvPr>
          <p:cNvGrpSpPr/>
          <p:nvPr userDrawn="1"/>
        </p:nvGrpSpPr>
        <p:grpSpPr>
          <a:xfrm>
            <a:off x="-16791" y="-25652"/>
            <a:ext cx="7147070" cy="6883653"/>
            <a:chOff x="0" y="0"/>
            <a:chExt cx="7147068" cy="6854508"/>
          </a:xfrm>
        </p:grpSpPr>
        <p:pic>
          <p:nvPicPr>
            <p:cNvPr id="60" name="object 3" descr="object 3">
              <a:extLst>
                <a:ext uri="{FF2B5EF4-FFF2-40B4-BE49-F238E27FC236}">
                  <a16:creationId xmlns:a16="http://schemas.microsoft.com/office/drawing/2014/main" id="{FF5CDB86-6D63-25F2-B521-90BCC191D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665507" cy="6854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" name="object 4">
              <a:extLst>
                <a:ext uri="{FF2B5EF4-FFF2-40B4-BE49-F238E27FC236}">
                  <a16:creationId xmlns:a16="http://schemas.microsoft.com/office/drawing/2014/main" id="{4897EDA5-C65C-47C7-259C-5A6FEF50DBB4}"/>
                </a:ext>
              </a:extLst>
            </p:cNvPr>
            <p:cNvSpPr/>
            <p:nvPr/>
          </p:nvSpPr>
          <p:spPr>
            <a:xfrm>
              <a:off x="4427712" y="2598322"/>
              <a:ext cx="2719356" cy="2719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76" y="0"/>
                  </a:moveTo>
                  <a:lnTo>
                    <a:pt x="10621" y="0"/>
                  </a:lnTo>
                  <a:lnTo>
                    <a:pt x="10265" y="11"/>
                  </a:lnTo>
                  <a:lnTo>
                    <a:pt x="9910" y="35"/>
                  </a:lnTo>
                  <a:lnTo>
                    <a:pt x="9554" y="70"/>
                  </a:lnTo>
                  <a:lnTo>
                    <a:pt x="9199" y="117"/>
                  </a:lnTo>
                  <a:lnTo>
                    <a:pt x="8844" y="176"/>
                  </a:lnTo>
                  <a:lnTo>
                    <a:pt x="8490" y="247"/>
                  </a:lnTo>
                  <a:lnTo>
                    <a:pt x="8138" y="331"/>
                  </a:lnTo>
                  <a:lnTo>
                    <a:pt x="7787" y="427"/>
                  </a:lnTo>
                  <a:lnTo>
                    <a:pt x="7438" y="535"/>
                  </a:lnTo>
                  <a:lnTo>
                    <a:pt x="7091" y="655"/>
                  </a:lnTo>
                  <a:lnTo>
                    <a:pt x="6747" y="788"/>
                  </a:lnTo>
                  <a:lnTo>
                    <a:pt x="6406" y="934"/>
                  </a:lnTo>
                  <a:lnTo>
                    <a:pt x="6067" y="1092"/>
                  </a:lnTo>
                  <a:lnTo>
                    <a:pt x="5732" y="1263"/>
                  </a:lnTo>
                  <a:lnTo>
                    <a:pt x="5400" y="1447"/>
                  </a:lnTo>
                  <a:lnTo>
                    <a:pt x="5075" y="1643"/>
                  </a:lnTo>
                  <a:lnTo>
                    <a:pt x="4759" y="1847"/>
                  </a:lnTo>
                  <a:lnTo>
                    <a:pt x="4453" y="2061"/>
                  </a:lnTo>
                  <a:lnTo>
                    <a:pt x="4156" y="2284"/>
                  </a:lnTo>
                  <a:lnTo>
                    <a:pt x="3869" y="2516"/>
                  </a:lnTo>
                  <a:lnTo>
                    <a:pt x="3591" y="2756"/>
                  </a:lnTo>
                  <a:lnTo>
                    <a:pt x="3323" y="3004"/>
                  </a:lnTo>
                  <a:lnTo>
                    <a:pt x="3064" y="3260"/>
                  </a:lnTo>
                  <a:lnTo>
                    <a:pt x="2816" y="3524"/>
                  </a:lnTo>
                  <a:lnTo>
                    <a:pt x="2577" y="3794"/>
                  </a:lnTo>
                  <a:lnTo>
                    <a:pt x="2349" y="4072"/>
                  </a:lnTo>
                  <a:lnTo>
                    <a:pt x="2130" y="4356"/>
                  </a:lnTo>
                  <a:lnTo>
                    <a:pt x="1922" y="4646"/>
                  </a:lnTo>
                  <a:lnTo>
                    <a:pt x="1724" y="4943"/>
                  </a:lnTo>
                  <a:lnTo>
                    <a:pt x="1536" y="5245"/>
                  </a:lnTo>
                  <a:lnTo>
                    <a:pt x="1359" y="5553"/>
                  </a:lnTo>
                  <a:lnTo>
                    <a:pt x="1192" y="5866"/>
                  </a:lnTo>
                  <a:lnTo>
                    <a:pt x="1036" y="6183"/>
                  </a:lnTo>
                  <a:lnTo>
                    <a:pt x="890" y="6506"/>
                  </a:lnTo>
                  <a:lnTo>
                    <a:pt x="755" y="6832"/>
                  </a:lnTo>
                  <a:lnTo>
                    <a:pt x="631" y="7163"/>
                  </a:lnTo>
                  <a:lnTo>
                    <a:pt x="518" y="7497"/>
                  </a:lnTo>
                  <a:lnTo>
                    <a:pt x="416" y="7835"/>
                  </a:lnTo>
                  <a:lnTo>
                    <a:pt x="324" y="8176"/>
                  </a:lnTo>
                  <a:lnTo>
                    <a:pt x="244" y="8519"/>
                  </a:lnTo>
                  <a:lnTo>
                    <a:pt x="175" y="8865"/>
                  </a:lnTo>
                  <a:lnTo>
                    <a:pt x="117" y="9214"/>
                  </a:lnTo>
                  <a:lnTo>
                    <a:pt x="71" y="9564"/>
                  </a:lnTo>
                  <a:lnTo>
                    <a:pt x="36" y="9916"/>
                  </a:lnTo>
                  <a:lnTo>
                    <a:pt x="12" y="10269"/>
                  </a:lnTo>
                  <a:lnTo>
                    <a:pt x="0" y="10624"/>
                  </a:lnTo>
                  <a:lnTo>
                    <a:pt x="0" y="10979"/>
                  </a:lnTo>
                  <a:lnTo>
                    <a:pt x="11" y="11335"/>
                  </a:lnTo>
                  <a:lnTo>
                    <a:pt x="35" y="11690"/>
                  </a:lnTo>
                  <a:lnTo>
                    <a:pt x="70" y="12046"/>
                  </a:lnTo>
                  <a:lnTo>
                    <a:pt x="117" y="12401"/>
                  </a:lnTo>
                  <a:lnTo>
                    <a:pt x="176" y="12756"/>
                  </a:lnTo>
                  <a:lnTo>
                    <a:pt x="247" y="13110"/>
                  </a:lnTo>
                  <a:lnTo>
                    <a:pt x="331" y="13462"/>
                  </a:lnTo>
                  <a:lnTo>
                    <a:pt x="427" y="13813"/>
                  </a:lnTo>
                  <a:lnTo>
                    <a:pt x="535" y="14162"/>
                  </a:lnTo>
                  <a:lnTo>
                    <a:pt x="655" y="14508"/>
                  </a:lnTo>
                  <a:lnTo>
                    <a:pt x="788" y="14853"/>
                  </a:lnTo>
                  <a:lnTo>
                    <a:pt x="934" y="15194"/>
                  </a:lnTo>
                  <a:lnTo>
                    <a:pt x="1092" y="15533"/>
                  </a:lnTo>
                  <a:lnTo>
                    <a:pt x="1263" y="15868"/>
                  </a:lnTo>
                  <a:lnTo>
                    <a:pt x="1447" y="16200"/>
                  </a:lnTo>
                  <a:lnTo>
                    <a:pt x="1643" y="16525"/>
                  </a:lnTo>
                  <a:lnTo>
                    <a:pt x="1847" y="16841"/>
                  </a:lnTo>
                  <a:lnTo>
                    <a:pt x="2061" y="17147"/>
                  </a:lnTo>
                  <a:lnTo>
                    <a:pt x="2284" y="17444"/>
                  </a:lnTo>
                  <a:lnTo>
                    <a:pt x="2516" y="17731"/>
                  </a:lnTo>
                  <a:lnTo>
                    <a:pt x="2756" y="18009"/>
                  </a:lnTo>
                  <a:lnTo>
                    <a:pt x="3004" y="18277"/>
                  </a:lnTo>
                  <a:lnTo>
                    <a:pt x="3260" y="18536"/>
                  </a:lnTo>
                  <a:lnTo>
                    <a:pt x="3523" y="18784"/>
                  </a:lnTo>
                  <a:lnTo>
                    <a:pt x="3794" y="19023"/>
                  </a:lnTo>
                  <a:lnTo>
                    <a:pt x="4072" y="19251"/>
                  </a:lnTo>
                  <a:lnTo>
                    <a:pt x="4356" y="19470"/>
                  </a:lnTo>
                  <a:lnTo>
                    <a:pt x="4646" y="19678"/>
                  </a:lnTo>
                  <a:lnTo>
                    <a:pt x="4943" y="19876"/>
                  </a:lnTo>
                  <a:lnTo>
                    <a:pt x="5245" y="20064"/>
                  </a:lnTo>
                  <a:lnTo>
                    <a:pt x="5553" y="20241"/>
                  </a:lnTo>
                  <a:lnTo>
                    <a:pt x="5866" y="20408"/>
                  </a:lnTo>
                  <a:lnTo>
                    <a:pt x="6183" y="20564"/>
                  </a:lnTo>
                  <a:lnTo>
                    <a:pt x="6506" y="20710"/>
                  </a:lnTo>
                  <a:lnTo>
                    <a:pt x="6832" y="20845"/>
                  </a:lnTo>
                  <a:lnTo>
                    <a:pt x="7163" y="20969"/>
                  </a:lnTo>
                  <a:lnTo>
                    <a:pt x="7497" y="21082"/>
                  </a:lnTo>
                  <a:lnTo>
                    <a:pt x="7835" y="21184"/>
                  </a:lnTo>
                  <a:lnTo>
                    <a:pt x="8176" y="21276"/>
                  </a:lnTo>
                  <a:lnTo>
                    <a:pt x="8519" y="21356"/>
                  </a:lnTo>
                  <a:lnTo>
                    <a:pt x="8865" y="21425"/>
                  </a:lnTo>
                  <a:lnTo>
                    <a:pt x="9214" y="21483"/>
                  </a:lnTo>
                  <a:lnTo>
                    <a:pt x="9564" y="21529"/>
                  </a:lnTo>
                  <a:lnTo>
                    <a:pt x="9916" y="21564"/>
                  </a:lnTo>
                  <a:lnTo>
                    <a:pt x="10269" y="21588"/>
                  </a:lnTo>
                  <a:lnTo>
                    <a:pt x="10624" y="21600"/>
                  </a:lnTo>
                  <a:lnTo>
                    <a:pt x="10979" y="21600"/>
                  </a:lnTo>
                  <a:lnTo>
                    <a:pt x="11334" y="21589"/>
                  </a:lnTo>
                  <a:lnTo>
                    <a:pt x="11690" y="21565"/>
                  </a:lnTo>
                  <a:lnTo>
                    <a:pt x="12046" y="21530"/>
                  </a:lnTo>
                  <a:lnTo>
                    <a:pt x="12401" y="21483"/>
                  </a:lnTo>
                  <a:lnTo>
                    <a:pt x="12756" y="21424"/>
                  </a:lnTo>
                  <a:lnTo>
                    <a:pt x="13110" y="21353"/>
                  </a:lnTo>
                  <a:lnTo>
                    <a:pt x="13462" y="21269"/>
                  </a:lnTo>
                  <a:lnTo>
                    <a:pt x="13813" y="21173"/>
                  </a:lnTo>
                  <a:lnTo>
                    <a:pt x="14162" y="21065"/>
                  </a:lnTo>
                  <a:lnTo>
                    <a:pt x="14508" y="20945"/>
                  </a:lnTo>
                  <a:lnTo>
                    <a:pt x="14853" y="20812"/>
                  </a:lnTo>
                  <a:lnTo>
                    <a:pt x="15194" y="20666"/>
                  </a:lnTo>
                  <a:lnTo>
                    <a:pt x="15533" y="20508"/>
                  </a:lnTo>
                  <a:lnTo>
                    <a:pt x="15868" y="20337"/>
                  </a:lnTo>
                  <a:lnTo>
                    <a:pt x="16200" y="20153"/>
                  </a:lnTo>
                  <a:lnTo>
                    <a:pt x="16525" y="19957"/>
                  </a:lnTo>
                  <a:lnTo>
                    <a:pt x="16841" y="19753"/>
                  </a:lnTo>
                  <a:lnTo>
                    <a:pt x="17147" y="19539"/>
                  </a:lnTo>
                  <a:lnTo>
                    <a:pt x="17444" y="19316"/>
                  </a:lnTo>
                  <a:lnTo>
                    <a:pt x="17731" y="19084"/>
                  </a:lnTo>
                  <a:lnTo>
                    <a:pt x="18009" y="18844"/>
                  </a:lnTo>
                  <a:lnTo>
                    <a:pt x="18277" y="18596"/>
                  </a:lnTo>
                  <a:lnTo>
                    <a:pt x="18536" y="18340"/>
                  </a:lnTo>
                  <a:lnTo>
                    <a:pt x="18784" y="18076"/>
                  </a:lnTo>
                  <a:lnTo>
                    <a:pt x="19023" y="17806"/>
                  </a:lnTo>
                  <a:lnTo>
                    <a:pt x="19251" y="17528"/>
                  </a:lnTo>
                  <a:lnTo>
                    <a:pt x="19470" y="17244"/>
                  </a:lnTo>
                  <a:lnTo>
                    <a:pt x="19678" y="16954"/>
                  </a:lnTo>
                  <a:lnTo>
                    <a:pt x="19876" y="16657"/>
                  </a:lnTo>
                  <a:lnTo>
                    <a:pt x="20064" y="16355"/>
                  </a:lnTo>
                  <a:lnTo>
                    <a:pt x="20241" y="16047"/>
                  </a:lnTo>
                  <a:lnTo>
                    <a:pt x="20408" y="15734"/>
                  </a:lnTo>
                  <a:lnTo>
                    <a:pt x="20564" y="15417"/>
                  </a:lnTo>
                  <a:lnTo>
                    <a:pt x="20710" y="15094"/>
                  </a:lnTo>
                  <a:lnTo>
                    <a:pt x="20845" y="14768"/>
                  </a:lnTo>
                  <a:lnTo>
                    <a:pt x="20969" y="14437"/>
                  </a:lnTo>
                  <a:lnTo>
                    <a:pt x="21082" y="14103"/>
                  </a:lnTo>
                  <a:lnTo>
                    <a:pt x="21184" y="13765"/>
                  </a:lnTo>
                  <a:lnTo>
                    <a:pt x="21276" y="13424"/>
                  </a:lnTo>
                  <a:lnTo>
                    <a:pt x="21356" y="13081"/>
                  </a:lnTo>
                  <a:lnTo>
                    <a:pt x="21425" y="12735"/>
                  </a:lnTo>
                  <a:lnTo>
                    <a:pt x="21483" y="12386"/>
                  </a:lnTo>
                  <a:lnTo>
                    <a:pt x="21529" y="12036"/>
                  </a:lnTo>
                  <a:lnTo>
                    <a:pt x="21564" y="11684"/>
                  </a:lnTo>
                  <a:lnTo>
                    <a:pt x="21588" y="11331"/>
                  </a:lnTo>
                  <a:lnTo>
                    <a:pt x="21600" y="10976"/>
                  </a:lnTo>
                  <a:lnTo>
                    <a:pt x="21600" y="10621"/>
                  </a:lnTo>
                  <a:lnTo>
                    <a:pt x="21589" y="10265"/>
                  </a:lnTo>
                  <a:lnTo>
                    <a:pt x="21565" y="9910"/>
                  </a:lnTo>
                  <a:lnTo>
                    <a:pt x="21530" y="9554"/>
                  </a:lnTo>
                  <a:lnTo>
                    <a:pt x="21483" y="9199"/>
                  </a:lnTo>
                  <a:lnTo>
                    <a:pt x="21424" y="8844"/>
                  </a:lnTo>
                  <a:lnTo>
                    <a:pt x="21353" y="8490"/>
                  </a:lnTo>
                  <a:lnTo>
                    <a:pt x="21269" y="8138"/>
                  </a:lnTo>
                  <a:lnTo>
                    <a:pt x="21173" y="7787"/>
                  </a:lnTo>
                  <a:lnTo>
                    <a:pt x="21065" y="7438"/>
                  </a:lnTo>
                  <a:lnTo>
                    <a:pt x="20945" y="7092"/>
                  </a:lnTo>
                  <a:lnTo>
                    <a:pt x="20812" y="6747"/>
                  </a:lnTo>
                  <a:lnTo>
                    <a:pt x="20666" y="6406"/>
                  </a:lnTo>
                  <a:lnTo>
                    <a:pt x="20508" y="6067"/>
                  </a:lnTo>
                  <a:lnTo>
                    <a:pt x="20337" y="5732"/>
                  </a:lnTo>
                  <a:lnTo>
                    <a:pt x="20153" y="5400"/>
                  </a:lnTo>
                  <a:lnTo>
                    <a:pt x="19957" y="5075"/>
                  </a:lnTo>
                  <a:lnTo>
                    <a:pt x="19753" y="4759"/>
                  </a:lnTo>
                  <a:lnTo>
                    <a:pt x="19539" y="4453"/>
                  </a:lnTo>
                  <a:lnTo>
                    <a:pt x="19316" y="4156"/>
                  </a:lnTo>
                  <a:lnTo>
                    <a:pt x="19084" y="3869"/>
                  </a:lnTo>
                  <a:lnTo>
                    <a:pt x="18844" y="3591"/>
                  </a:lnTo>
                  <a:lnTo>
                    <a:pt x="18596" y="3323"/>
                  </a:lnTo>
                  <a:lnTo>
                    <a:pt x="18340" y="3064"/>
                  </a:lnTo>
                  <a:lnTo>
                    <a:pt x="18076" y="2816"/>
                  </a:lnTo>
                  <a:lnTo>
                    <a:pt x="17806" y="2577"/>
                  </a:lnTo>
                  <a:lnTo>
                    <a:pt x="17528" y="2349"/>
                  </a:lnTo>
                  <a:lnTo>
                    <a:pt x="17244" y="2130"/>
                  </a:lnTo>
                  <a:lnTo>
                    <a:pt x="16954" y="1922"/>
                  </a:lnTo>
                  <a:lnTo>
                    <a:pt x="16657" y="1724"/>
                  </a:lnTo>
                  <a:lnTo>
                    <a:pt x="16355" y="1536"/>
                  </a:lnTo>
                  <a:lnTo>
                    <a:pt x="16047" y="1359"/>
                  </a:lnTo>
                  <a:lnTo>
                    <a:pt x="15734" y="1192"/>
                  </a:lnTo>
                  <a:lnTo>
                    <a:pt x="15417" y="1036"/>
                  </a:lnTo>
                  <a:lnTo>
                    <a:pt x="15094" y="890"/>
                  </a:lnTo>
                  <a:lnTo>
                    <a:pt x="14768" y="755"/>
                  </a:lnTo>
                  <a:lnTo>
                    <a:pt x="14437" y="631"/>
                  </a:lnTo>
                  <a:lnTo>
                    <a:pt x="14103" y="518"/>
                  </a:lnTo>
                  <a:lnTo>
                    <a:pt x="13765" y="416"/>
                  </a:lnTo>
                  <a:lnTo>
                    <a:pt x="13424" y="324"/>
                  </a:lnTo>
                  <a:lnTo>
                    <a:pt x="13081" y="244"/>
                  </a:lnTo>
                  <a:lnTo>
                    <a:pt x="12735" y="175"/>
                  </a:lnTo>
                  <a:lnTo>
                    <a:pt x="12386" y="117"/>
                  </a:lnTo>
                  <a:lnTo>
                    <a:pt x="12036" y="71"/>
                  </a:lnTo>
                  <a:lnTo>
                    <a:pt x="11684" y="36"/>
                  </a:lnTo>
                  <a:lnTo>
                    <a:pt x="11331" y="12"/>
                  </a:lnTo>
                  <a:lnTo>
                    <a:pt x="1097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" name="object 5">
              <a:extLst>
                <a:ext uri="{FF2B5EF4-FFF2-40B4-BE49-F238E27FC236}">
                  <a16:creationId xmlns:a16="http://schemas.microsoft.com/office/drawing/2014/main" id="{A8419CAB-D69F-4605-7B4E-F088D6B491C1}"/>
                </a:ext>
              </a:extLst>
            </p:cNvPr>
            <p:cNvSpPr/>
            <p:nvPr userDrawn="1"/>
          </p:nvSpPr>
          <p:spPr>
            <a:xfrm>
              <a:off x="4590038" y="2760645"/>
              <a:ext cx="2394700" cy="239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366" y="9"/>
                  </a:lnTo>
                  <a:lnTo>
                    <a:pt x="9936" y="34"/>
                  </a:lnTo>
                  <a:lnTo>
                    <a:pt x="9510" y="76"/>
                  </a:lnTo>
                  <a:lnTo>
                    <a:pt x="9090" y="135"/>
                  </a:lnTo>
                  <a:lnTo>
                    <a:pt x="8675" y="209"/>
                  </a:lnTo>
                  <a:lnTo>
                    <a:pt x="8265" y="299"/>
                  </a:lnTo>
                  <a:lnTo>
                    <a:pt x="7862" y="404"/>
                  </a:lnTo>
                  <a:lnTo>
                    <a:pt x="7465" y="525"/>
                  </a:lnTo>
                  <a:lnTo>
                    <a:pt x="7074" y="660"/>
                  </a:lnTo>
                  <a:lnTo>
                    <a:pt x="6691" y="809"/>
                  </a:lnTo>
                  <a:lnTo>
                    <a:pt x="6315" y="973"/>
                  </a:lnTo>
                  <a:lnTo>
                    <a:pt x="5946" y="1150"/>
                  </a:lnTo>
                  <a:lnTo>
                    <a:pt x="5585" y="1340"/>
                  </a:lnTo>
                  <a:lnTo>
                    <a:pt x="5232" y="1544"/>
                  </a:lnTo>
                  <a:lnTo>
                    <a:pt x="4888" y="1760"/>
                  </a:lnTo>
                  <a:lnTo>
                    <a:pt x="4553" y="1989"/>
                  </a:lnTo>
                  <a:lnTo>
                    <a:pt x="4227" y="2230"/>
                  </a:lnTo>
                  <a:lnTo>
                    <a:pt x="3911" y="2482"/>
                  </a:lnTo>
                  <a:lnTo>
                    <a:pt x="3604" y="2746"/>
                  </a:lnTo>
                  <a:lnTo>
                    <a:pt x="3308" y="3022"/>
                  </a:lnTo>
                  <a:lnTo>
                    <a:pt x="3022" y="3308"/>
                  </a:lnTo>
                  <a:lnTo>
                    <a:pt x="2746" y="3604"/>
                  </a:lnTo>
                  <a:lnTo>
                    <a:pt x="2482" y="3911"/>
                  </a:lnTo>
                  <a:lnTo>
                    <a:pt x="2230" y="4227"/>
                  </a:lnTo>
                  <a:lnTo>
                    <a:pt x="1989" y="4553"/>
                  </a:lnTo>
                  <a:lnTo>
                    <a:pt x="1760" y="4888"/>
                  </a:lnTo>
                  <a:lnTo>
                    <a:pt x="1544" y="5232"/>
                  </a:lnTo>
                  <a:lnTo>
                    <a:pt x="1340" y="5585"/>
                  </a:lnTo>
                  <a:lnTo>
                    <a:pt x="1150" y="5946"/>
                  </a:lnTo>
                  <a:lnTo>
                    <a:pt x="973" y="6315"/>
                  </a:lnTo>
                  <a:lnTo>
                    <a:pt x="809" y="6691"/>
                  </a:lnTo>
                  <a:lnTo>
                    <a:pt x="660" y="7075"/>
                  </a:lnTo>
                  <a:lnTo>
                    <a:pt x="525" y="7465"/>
                  </a:lnTo>
                  <a:lnTo>
                    <a:pt x="404" y="7862"/>
                  </a:lnTo>
                  <a:lnTo>
                    <a:pt x="299" y="8266"/>
                  </a:lnTo>
                  <a:lnTo>
                    <a:pt x="209" y="8675"/>
                  </a:lnTo>
                  <a:lnTo>
                    <a:pt x="135" y="9090"/>
                  </a:lnTo>
                  <a:lnTo>
                    <a:pt x="76" y="9510"/>
                  </a:lnTo>
                  <a:lnTo>
                    <a:pt x="34" y="9936"/>
                  </a:lnTo>
                  <a:lnTo>
                    <a:pt x="9" y="10366"/>
                  </a:lnTo>
                  <a:lnTo>
                    <a:pt x="0" y="10800"/>
                  </a:lnTo>
                  <a:lnTo>
                    <a:pt x="9" y="11234"/>
                  </a:lnTo>
                  <a:lnTo>
                    <a:pt x="34" y="11664"/>
                  </a:lnTo>
                  <a:lnTo>
                    <a:pt x="76" y="12090"/>
                  </a:lnTo>
                  <a:lnTo>
                    <a:pt x="135" y="12510"/>
                  </a:lnTo>
                  <a:lnTo>
                    <a:pt x="209" y="12925"/>
                  </a:lnTo>
                  <a:lnTo>
                    <a:pt x="299" y="13334"/>
                  </a:lnTo>
                  <a:lnTo>
                    <a:pt x="404" y="13738"/>
                  </a:lnTo>
                  <a:lnTo>
                    <a:pt x="525" y="14135"/>
                  </a:lnTo>
                  <a:lnTo>
                    <a:pt x="660" y="14525"/>
                  </a:lnTo>
                  <a:lnTo>
                    <a:pt x="809" y="14909"/>
                  </a:lnTo>
                  <a:lnTo>
                    <a:pt x="973" y="15285"/>
                  </a:lnTo>
                  <a:lnTo>
                    <a:pt x="1150" y="15654"/>
                  </a:lnTo>
                  <a:lnTo>
                    <a:pt x="1340" y="16015"/>
                  </a:lnTo>
                  <a:lnTo>
                    <a:pt x="1544" y="16368"/>
                  </a:lnTo>
                  <a:lnTo>
                    <a:pt x="1760" y="16712"/>
                  </a:lnTo>
                  <a:lnTo>
                    <a:pt x="1989" y="17047"/>
                  </a:lnTo>
                  <a:lnTo>
                    <a:pt x="2230" y="17373"/>
                  </a:lnTo>
                  <a:lnTo>
                    <a:pt x="2482" y="17689"/>
                  </a:lnTo>
                  <a:lnTo>
                    <a:pt x="2746" y="17996"/>
                  </a:lnTo>
                  <a:lnTo>
                    <a:pt x="3022" y="18292"/>
                  </a:lnTo>
                  <a:lnTo>
                    <a:pt x="3308" y="18578"/>
                  </a:lnTo>
                  <a:lnTo>
                    <a:pt x="3604" y="18854"/>
                  </a:lnTo>
                  <a:lnTo>
                    <a:pt x="3911" y="19118"/>
                  </a:lnTo>
                  <a:lnTo>
                    <a:pt x="4227" y="19370"/>
                  </a:lnTo>
                  <a:lnTo>
                    <a:pt x="4553" y="19611"/>
                  </a:lnTo>
                  <a:lnTo>
                    <a:pt x="4888" y="19840"/>
                  </a:lnTo>
                  <a:lnTo>
                    <a:pt x="5232" y="20056"/>
                  </a:lnTo>
                  <a:lnTo>
                    <a:pt x="5585" y="20260"/>
                  </a:lnTo>
                  <a:lnTo>
                    <a:pt x="5946" y="20450"/>
                  </a:lnTo>
                  <a:lnTo>
                    <a:pt x="6315" y="20627"/>
                  </a:lnTo>
                  <a:lnTo>
                    <a:pt x="6691" y="20791"/>
                  </a:lnTo>
                  <a:lnTo>
                    <a:pt x="7074" y="20940"/>
                  </a:lnTo>
                  <a:lnTo>
                    <a:pt x="7465" y="21075"/>
                  </a:lnTo>
                  <a:lnTo>
                    <a:pt x="7862" y="21196"/>
                  </a:lnTo>
                  <a:lnTo>
                    <a:pt x="8265" y="21301"/>
                  </a:lnTo>
                  <a:lnTo>
                    <a:pt x="8675" y="21391"/>
                  </a:lnTo>
                  <a:lnTo>
                    <a:pt x="9090" y="21465"/>
                  </a:lnTo>
                  <a:lnTo>
                    <a:pt x="9510" y="21524"/>
                  </a:lnTo>
                  <a:lnTo>
                    <a:pt x="9936" y="21566"/>
                  </a:lnTo>
                  <a:lnTo>
                    <a:pt x="10366" y="21591"/>
                  </a:lnTo>
                  <a:lnTo>
                    <a:pt x="10800" y="21600"/>
                  </a:lnTo>
                  <a:lnTo>
                    <a:pt x="11234" y="21591"/>
                  </a:lnTo>
                  <a:lnTo>
                    <a:pt x="11664" y="21566"/>
                  </a:lnTo>
                  <a:lnTo>
                    <a:pt x="12090" y="21524"/>
                  </a:lnTo>
                  <a:lnTo>
                    <a:pt x="12510" y="21465"/>
                  </a:lnTo>
                  <a:lnTo>
                    <a:pt x="12925" y="21391"/>
                  </a:lnTo>
                  <a:lnTo>
                    <a:pt x="13334" y="21301"/>
                  </a:lnTo>
                  <a:lnTo>
                    <a:pt x="13738" y="21196"/>
                  </a:lnTo>
                  <a:lnTo>
                    <a:pt x="14135" y="21075"/>
                  </a:lnTo>
                  <a:lnTo>
                    <a:pt x="14525" y="20940"/>
                  </a:lnTo>
                  <a:lnTo>
                    <a:pt x="14909" y="20791"/>
                  </a:lnTo>
                  <a:lnTo>
                    <a:pt x="15285" y="20627"/>
                  </a:lnTo>
                  <a:lnTo>
                    <a:pt x="15654" y="20450"/>
                  </a:lnTo>
                  <a:lnTo>
                    <a:pt x="16015" y="20260"/>
                  </a:lnTo>
                  <a:lnTo>
                    <a:pt x="16368" y="20056"/>
                  </a:lnTo>
                  <a:lnTo>
                    <a:pt x="16712" y="19840"/>
                  </a:lnTo>
                  <a:lnTo>
                    <a:pt x="17047" y="19611"/>
                  </a:lnTo>
                  <a:lnTo>
                    <a:pt x="17373" y="19370"/>
                  </a:lnTo>
                  <a:lnTo>
                    <a:pt x="17689" y="19118"/>
                  </a:lnTo>
                  <a:lnTo>
                    <a:pt x="17996" y="18854"/>
                  </a:lnTo>
                  <a:lnTo>
                    <a:pt x="18292" y="18578"/>
                  </a:lnTo>
                  <a:lnTo>
                    <a:pt x="18578" y="18292"/>
                  </a:lnTo>
                  <a:lnTo>
                    <a:pt x="18854" y="17996"/>
                  </a:lnTo>
                  <a:lnTo>
                    <a:pt x="19118" y="17689"/>
                  </a:lnTo>
                  <a:lnTo>
                    <a:pt x="19370" y="17373"/>
                  </a:lnTo>
                  <a:lnTo>
                    <a:pt x="19611" y="17047"/>
                  </a:lnTo>
                  <a:lnTo>
                    <a:pt x="19840" y="16712"/>
                  </a:lnTo>
                  <a:lnTo>
                    <a:pt x="20056" y="16368"/>
                  </a:lnTo>
                  <a:lnTo>
                    <a:pt x="20260" y="16015"/>
                  </a:lnTo>
                  <a:lnTo>
                    <a:pt x="20450" y="15654"/>
                  </a:lnTo>
                  <a:lnTo>
                    <a:pt x="20627" y="15285"/>
                  </a:lnTo>
                  <a:lnTo>
                    <a:pt x="20791" y="14909"/>
                  </a:lnTo>
                  <a:lnTo>
                    <a:pt x="20940" y="14525"/>
                  </a:lnTo>
                  <a:lnTo>
                    <a:pt x="21075" y="14135"/>
                  </a:lnTo>
                  <a:lnTo>
                    <a:pt x="21196" y="13738"/>
                  </a:lnTo>
                  <a:lnTo>
                    <a:pt x="21301" y="13334"/>
                  </a:lnTo>
                  <a:lnTo>
                    <a:pt x="21391" y="12925"/>
                  </a:lnTo>
                  <a:lnTo>
                    <a:pt x="21465" y="12510"/>
                  </a:lnTo>
                  <a:lnTo>
                    <a:pt x="21524" y="12090"/>
                  </a:lnTo>
                  <a:lnTo>
                    <a:pt x="21566" y="11664"/>
                  </a:lnTo>
                  <a:lnTo>
                    <a:pt x="21591" y="11234"/>
                  </a:lnTo>
                  <a:lnTo>
                    <a:pt x="21600" y="10800"/>
                  </a:lnTo>
                  <a:lnTo>
                    <a:pt x="21591" y="10366"/>
                  </a:lnTo>
                  <a:lnTo>
                    <a:pt x="21566" y="9936"/>
                  </a:lnTo>
                  <a:lnTo>
                    <a:pt x="21524" y="9510"/>
                  </a:lnTo>
                  <a:lnTo>
                    <a:pt x="21465" y="9090"/>
                  </a:lnTo>
                  <a:lnTo>
                    <a:pt x="21391" y="8675"/>
                  </a:lnTo>
                  <a:lnTo>
                    <a:pt x="21301" y="8266"/>
                  </a:lnTo>
                  <a:lnTo>
                    <a:pt x="21196" y="7862"/>
                  </a:lnTo>
                  <a:lnTo>
                    <a:pt x="21075" y="7465"/>
                  </a:lnTo>
                  <a:lnTo>
                    <a:pt x="20940" y="7075"/>
                  </a:lnTo>
                  <a:lnTo>
                    <a:pt x="20791" y="6691"/>
                  </a:lnTo>
                  <a:lnTo>
                    <a:pt x="20627" y="6315"/>
                  </a:lnTo>
                  <a:lnTo>
                    <a:pt x="20450" y="5946"/>
                  </a:lnTo>
                  <a:lnTo>
                    <a:pt x="20260" y="5585"/>
                  </a:lnTo>
                  <a:lnTo>
                    <a:pt x="20056" y="5232"/>
                  </a:lnTo>
                  <a:lnTo>
                    <a:pt x="19840" y="4888"/>
                  </a:lnTo>
                  <a:lnTo>
                    <a:pt x="19611" y="4553"/>
                  </a:lnTo>
                  <a:lnTo>
                    <a:pt x="19370" y="4227"/>
                  </a:lnTo>
                  <a:lnTo>
                    <a:pt x="19118" y="3911"/>
                  </a:lnTo>
                  <a:lnTo>
                    <a:pt x="18854" y="3604"/>
                  </a:lnTo>
                  <a:lnTo>
                    <a:pt x="18578" y="3308"/>
                  </a:lnTo>
                  <a:lnTo>
                    <a:pt x="18292" y="3022"/>
                  </a:lnTo>
                  <a:lnTo>
                    <a:pt x="17996" y="2746"/>
                  </a:lnTo>
                  <a:lnTo>
                    <a:pt x="17689" y="2482"/>
                  </a:lnTo>
                  <a:lnTo>
                    <a:pt x="17373" y="2230"/>
                  </a:lnTo>
                  <a:lnTo>
                    <a:pt x="17047" y="1989"/>
                  </a:lnTo>
                  <a:lnTo>
                    <a:pt x="16712" y="1760"/>
                  </a:lnTo>
                  <a:lnTo>
                    <a:pt x="16368" y="1544"/>
                  </a:lnTo>
                  <a:lnTo>
                    <a:pt x="16015" y="1340"/>
                  </a:lnTo>
                  <a:lnTo>
                    <a:pt x="15654" y="1150"/>
                  </a:lnTo>
                  <a:lnTo>
                    <a:pt x="15285" y="973"/>
                  </a:lnTo>
                  <a:lnTo>
                    <a:pt x="14909" y="809"/>
                  </a:lnTo>
                  <a:lnTo>
                    <a:pt x="14525" y="660"/>
                  </a:lnTo>
                  <a:lnTo>
                    <a:pt x="14135" y="525"/>
                  </a:lnTo>
                  <a:lnTo>
                    <a:pt x="13738" y="404"/>
                  </a:lnTo>
                  <a:lnTo>
                    <a:pt x="13334" y="299"/>
                  </a:lnTo>
                  <a:lnTo>
                    <a:pt x="12925" y="209"/>
                  </a:lnTo>
                  <a:lnTo>
                    <a:pt x="12510" y="135"/>
                  </a:lnTo>
                  <a:lnTo>
                    <a:pt x="12090" y="76"/>
                  </a:lnTo>
                  <a:lnTo>
                    <a:pt x="11664" y="34"/>
                  </a:lnTo>
                  <a:lnTo>
                    <a:pt x="11234" y="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7FBD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1DCF467C-1263-968E-4B43-CC45192C6EFA}"/>
                </a:ext>
              </a:extLst>
            </p:cNvPr>
            <p:cNvSpPr/>
            <p:nvPr/>
          </p:nvSpPr>
          <p:spPr>
            <a:xfrm>
              <a:off x="4427714" y="2598169"/>
              <a:ext cx="1649054" cy="2686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70" y="0"/>
                  </a:moveTo>
                  <a:lnTo>
                    <a:pt x="17124" y="8"/>
                  </a:lnTo>
                  <a:lnTo>
                    <a:pt x="16477" y="30"/>
                  </a:lnTo>
                  <a:lnTo>
                    <a:pt x="15830" y="67"/>
                  </a:lnTo>
                  <a:lnTo>
                    <a:pt x="15184" y="118"/>
                  </a:lnTo>
                  <a:lnTo>
                    <a:pt x="14539" y="185"/>
                  </a:lnTo>
                  <a:lnTo>
                    <a:pt x="13897" y="266"/>
                  </a:lnTo>
                  <a:lnTo>
                    <a:pt x="13256" y="362"/>
                  </a:lnTo>
                  <a:lnTo>
                    <a:pt x="12620" y="474"/>
                  </a:lnTo>
                  <a:lnTo>
                    <a:pt x="11987" y="600"/>
                  </a:lnTo>
                  <a:lnTo>
                    <a:pt x="11359" y="743"/>
                  </a:lnTo>
                  <a:lnTo>
                    <a:pt x="10736" y="900"/>
                  </a:lnTo>
                  <a:lnTo>
                    <a:pt x="10119" y="1073"/>
                  </a:lnTo>
                  <a:lnTo>
                    <a:pt x="9508" y="1262"/>
                  </a:lnTo>
                  <a:lnTo>
                    <a:pt x="8905" y="1466"/>
                  </a:lnTo>
                  <a:lnTo>
                    <a:pt x="8369" y="1664"/>
                  </a:lnTo>
                  <a:lnTo>
                    <a:pt x="7848" y="1871"/>
                  </a:lnTo>
                  <a:lnTo>
                    <a:pt x="7343" y="2088"/>
                  </a:lnTo>
                  <a:lnTo>
                    <a:pt x="6853" y="2314"/>
                  </a:lnTo>
                  <a:lnTo>
                    <a:pt x="6380" y="2548"/>
                  </a:lnTo>
                  <a:lnTo>
                    <a:pt x="5921" y="2791"/>
                  </a:lnTo>
                  <a:lnTo>
                    <a:pt x="5479" y="3042"/>
                  </a:lnTo>
                  <a:lnTo>
                    <a:pt x="5053" y="3302"/>
                  </a:lnTo>
                  <a:lnTo>
                    <a:pt x="4644" y="3568"/>
                  </a:lnTo>
                  <a:lnTo>
                    <a:pt x="4250" y="3842"/>
                  </a:lnTo>
                  <a:lnTo>
                    <a:pt x="3873" y="4123"/>
                  </a:lnTo>
                  <a:lnTo>
                    <a:pt x="3513" y="4411"/>
                  </a:lnTo>
                  <a:lnTo>
                    <a:pt x="3170" y="4705"/>
                  </a:lnTo>
                  <a:lnTo>
                    <a:pt x="2843" y="5005"/>
                  </a:lnTo>
                  <a:lnTo>
                    <a:pt x="2534" y="5311"/>
                  </a:lnTo>
                  <a:lnTo>
                    <a:pt x="2241" y="5622"/>
                  </a:lnTo>
                  <a:lnTo>
                    <a:pt x="1966" y="5939"/>
                  </a:lnTo>
                  <a:lnTo>
                    <a:pt x="1708" y="6261"/>
                  </a:lnTo>
                  <a:lnTo>
                    <a:pt x="1468" y="6587"/>
                  </a:lnTo>
                  <a:lnTo>
                    <a:pt x="1246" y="6918"/>
                  </a:lnTo>
                  <a:lnTo>
                    <a:pt x="1041" y="7252"/>
                  </a:lnTo>
                  <a:lnTo>
                    <a:pt x="854" y="7591"/>
                  </a:lnTo>
                  <a:lnTo>
                    <a:pt x="685" y="7933"/>
                  </a:lnTo>
                  <a:lnTo>
                    <a:pt x="535" y="8278"/>
                  </a:lnTo>
                  <a:lnTo>
                    <a:pt x="402" y="8626"/>
                  </a:lnTo>
                  <a:lnTo>
                    <a:pt x="288" y="8976"/>
                  </a:lnTo>
                  <a:lnTo>
                    <a:pt x="193" y="9329"/>
                  </a:lnTo>
                  <a:lnTo>
                    <a:pt x="117" y="9683"/>
                  </a:lnTo>
                  <a:lnTo>
                    <a:pt x="59" y="10039"/>
                  </a:lnTo>
                  <a:lnTo>
                    <a:pt x="20" y="10397"/>
                  </a:lnTo>
                  <a:lnTo>
                    <a:pt x="0" y="10756"/>
                  </a:lnTo>
                  <a:lnTo>
                    <a:pt x="0" y="11115"/>
                  </a:lnTo>
                  <a:lnTo>
                    <a:pt x="19" y="11475"/>
                  </a:lnTo>
                  <a:lnTo>
                    <a:pt x="57" y="11836"/>
                  </a:lnTo>
                  <a:lnTo>
                    <a:pt x="115" y="12196"/>
                  </a:lnTo>
                  <a:lnTo>
                    <a:pt x="193" y="12555"/>
                  </a:lnTo>
                  <a:lnTo>
                    <a:pt x="290" y="12914"/>
                  </a:lnTo>
                  <a:lnTo>
                    <a:pt x="408" y="13272"/>
                  </a:lnTo>
                  <a:lnTo>
                    <a:pt x="546" y="13629"/>
                  </a:lnTo>
                  <a:lnTo>
                    <a:pt x="704" y="13984"/>
                  </a:lnTo>
                  <a:lnTo>
                    <a:pt x="882" y="14337"/>
                  </a:lnTo>
                  <a:lnTo>
                    <a:pt x="1081" y="14689"/>
                  </a:lnTo>
                  <a:lnTo>
                    <a:pt x="1300" y="15037"/>
                  </a:lnTo>
                  <a:lnTo>
                    <a:pt x="1540" y="15383"/>
                  </a:lnTo>
                  <a:lnTo>
                    <a:pt x="1801" y="15726"/>
                  </a:lnTo>
                  <a:lnTo>
                    <a:pt x="2083" y="16065"/>
                  </a:lnTo>
                  <a:lnTo>
                    <a:pt x="2387" y="16401"/>
                  </a:lnTo>
                  <a:lnTo>
                    <a:pt x="2734" y="16754"/>
                  </a:lnTo>
                  <a:lnTo>
                    <a:pt x="3099" y="17097"/>
                  </a:lnTo>
                  <a:lnTo>
                    <a:pt x="3482" y="17429"/>
                  </a:lnTo>
                  <a:lnTo>
                    <a:pt x="3881" y="17749"/>
                  </a:lnTo>
                  <a:lnTo>
                    <a:pt x="4297" y="18059"/>
                  </a:lnTo>
                  <a:lnTo>
                    <a:pt x="4729" y="18357"/>
                  </a:lnTo>
                  <a:lnTo>
                    <a:pt x="5176" y="18644"/>
                  </a:lnTo>
                  <a:lnTo>
                    <a:pt x="5638" y="18919"/>
                  </a:lnTo>
                  <a:lnTo>
                    <a:pt x="6114" y="19182"/>
                  </a:lnTo>
                  <a:lnTo>
                    <a:pt x="6603" y="19434"/>
                  </a:lnTo>
                  <a:lnTo>
                    <a:pt x="7104" y="19674"/>
                  </a:lnTo>
                  <a:lnTo>
                    <a:pt x="7618" y="19903"/>
                  </a:lnTo>
                  <a:lnTo>
                    <a:pt x="8144" y="20119"/>
                  </a:lnTo>
                  <a:lnTo>
                    <a:pt x="8680" y="20323"/>
                  </a:lnTo>
                  <a:lnTo>
                    <a:pt x="9227" y="20515"/>
                  </a:lnTo>
                  <a:lnTo>
                    <a:pt x="9784" y="20695"/>
                  </a:lnTo>
                  <a:lnTo>
                    <a:pt x="10349" y="20862"/>
                  </a:lnTo>
                  <a:lnTo>
                    <a:pt x="10924" y="21017"/>
                  </a:lnTo>
                  <a:lnTo>
                    <a:pt x="11506" y="21159"/>
                  </a:lnTo>
                  <a:lnTo>
                    <a:pt x="12096" y="21288"/>
                  </a:lnTo>
                  <a:lnTo>
                    <a:pt x="12692" y="21405"/>
                  </a:lnTo>
                  <a:lnTo>
                    <a:pt x="13295" y="21509"/>
                  </a:lnTo>
                  <a:lnTo>
                    <a:pt x="13903" y="21600"/>
                  </a:lnTo>
                  <a:lnTo>
                    <a:pt x="21600" y="252"/>
                  </a:lnTo>
                  <a:lnTo>
                    <a:pt x="20971" y="175"/>
                  </a:lnTo>
                  <a:lnTo>
                    <a:pt x="20337" y="112"/>
                  </a:lnTo>
                  <a:lnTo>
                    <a:pt x="19699" y="63"/>
                  </a:lnTo>
                  <a:lnTo>
                    <a:pt x="19059" y="28"/>
                  </a:lnTo>
                  <a:lnTo>
                    <a:pt x="18415" y="7"/>
                  </a:lnTo>
                  <a:lnTo>
                    <a:pt x="1777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" name="object 7">
              <a:extLst>
                <a:ext uri="{FF2B5EF4-FFF2-40B4-BE49-F238E27FC236}">
                  <a16:creationId xmlns:a16="http://schemas.microsoft.com/office/drawing/2014/main" id="{30CBEEDC-A4FF-8A32-C84C-24CE70BF59A1}"/>
                </a:ext>
              </a:extLst>
            </p:cNvPr>
            <p:cNvSpPr/>
            <p:nvPr/>
          </p:nvSpPr>
          <p:spPr>
            <a:xfrm>
              <a:off x="4590035" y="2760647"/>
              <a:ext cx="1451699" cy="236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16" y="0"/>
                  </a:moveTo>
                  <a:lnTo>
                    <a:pt x="17099" y="9"/>
                  </a:lnTo>
                  <a:lnTo>
                    <a:pt x="16390" y="35"/>
                  </a:lnTo>
                  <a:lnTo>
                    <a:pt x="15688" y="77"/>
                  </a:lnTo>
                  <a:lnTo>
                    <a:pt x="14995" y="136"/>
                  </a:lnTo>
                  <a:lnTo>
                    <a:pt x="14310" y="212"/>
                  </a:lnTo>
                  <a:lnTo>
                    <a:pt x="13635" y="303"/>
                  </a:lnTo>
                  <a:lnTo>
                    <a:pt x="12969" y="409"/>
                  </a:lnTo>
                  <a:lnTo>
                    <a:pt x="12314" y="531"/>
                  </a:lnTo>
                  <a:lnTo>
                    <a:pt x="11670" y="668"/>
                  </a:lnTo>
                  <a:lnTo>
                    <a:pt x="11037" y="819"/>
                  </a:lnTo>
                  <a:lnTo>
                    <a:pt x="10417" y="985"/>
                  </a:lnTo>
                  <a:lnTo>
                    <a:pt x="9808" y="1164"/>
                  </a:lnTo>
                  <a:lnTo>
                    <a:pt x="9213" y="1357"/>
                  </a:lnTo>
                  <a:lnTo>
                    <a:pt x="8631" y="1563"/>
                  </a:lnTo>
                  <a:lnTo>
                    <a:pt x="8064" y="1782"/>
                  </a:lnTo>
                  <a:lnTo>
                    <a:pt x="7511" y="2013"/>
                  </a:lnTo>
                  <a:lnTo>
                    <a:pt x="6973" y="2257"/>
                  </a:lnTo>
                  <a:lnTo>
                    <a:pt x="6451" y="2513"/>
                  </a:lnTo>
                  <a:lnTo>
                    <a:pt x="5945" y="2780"/>
                  </a:lnTo>
                  <a:lnTo>
                    <a:pt x="5456" y="3059"/>
                  </a:lnTo>
                  <a:lnTo>
                    <a:pt x="4984" y="3348"/>
                  </a:lnTo>
                  <a:lnTo>
                    <a:pt x="4530" y="3648"/>
                  </a:lnTo>
                  <a:lnTo>
                    <a:pt x="4095" y="3959"/>
                  </a:lnTo>
                  <a:lnTo>
                    <a:pt x="3678" y="4279"/>
                  </a:lnTo>
                  <a:lnTo>
                    <a:pt x="3281" y="4609"/>
                  </a:lnTo>
                  <a:lnTo>
                    <a:pt x="2904" y="4949"/>
                  </a:lnTo>
                  <a:lnTo>
                    <a:pt x="2547" y="5297"/>
                  </a:lnTo>
                  <a:lnTo>
                    <a:pt x="2211" y="5654"/>
                  </a:lnTo>
                  <a:lnTo>
                    <a:pt x="1897" y="6019"/>
                  </a:lnTo>
                  <a:lnTo>
                    <a:pt x="1604" y="6392"/>
                  </a:lnTo>
                  <a:lnTo>
                    <a:pt x="1335" y="6773"/>
                  </a:lnTo>
                  <a:lnTo>
                    <a:pt x="1088" y="7162"/>
                  </a:lnTo>
                  <a:lnTo>
                    <a:pt x="866" y="7557"/>
                  </a:lnTo>
                  <a:lnTo>
                    <a:pt x="667" y="7959"/>
                  </a:lnTo>
                  <a:lnTo>
                    <a:pt x="493" y="8367"/>
                  </a:lnTo>
                  <a:lnTo>
                    <a:pt x="345" y="8782"/>
                  </a:lnTo>
                  <a:lnTo>
                    <a:pt x="222" y="9202"/>
                  </a:lnTo>
                  <a:lnTo>
                    <a:pt x="126" y="9627"/>
                  </a:lnTo>
                  <a:lnTo>
                    <a:pt x="56" y="10058"/>
                  </a:lnTo>
                  <a:lnTo>
                    <a:pt x="14" y="10493"/>
                  </a:lnTo>
                  <a:lnTo>
                    <a:pt x="0" y="10933"/>
                  </a:lnTo>
                  <a:lnTo>
                    <a:pt x="15" y="11391"/>
                  </a:lnTo>
                  <a:lnTo>
                    <a:pt x="61" y="11843"/>
                  </a:lnTo>
                  <a:lnTo>
                    <a:pt x="136" y="12291"/>
                  </a:lnTo>
                  <a:lnTo>
                    <a:pt x="240" y="12733"/>
                  </a:lnTo>
                  <a:lnTo>
                    <a:pt x="373" y="13169"/>
                  </a:lnTo>
                  <a:lnTo>
                    <a:pt x="534" y="13599"/>
                  </a:lnTo>
                  <a:lnTo>
                    <a:pt x="722" y="14023"/>
                  </a:lnTo>
                  <a:lnTo>
                    <a:pt x="936" y="14439"/>
                  </a:lnTo>
                  <a:lnTo>
                    <a:pt x="1176" y="14848"/>
                  </a:lnTo>
                  <a:lnTo>
                    <a:pt x="1442" y="15249"/>
                  </a:lnTo>
                  <a:lnTo>
                    <a:pt x="1733" y="15642"/>
                  </a:lnTo>
                  <a:lnTo>
                    <a:pt x="2048" y="16027"/>
                  </a:lnTo>
                  <a:lnTo>
                    <a:pt x="2387" y="16403"/>
                  </a:lnTo>
                  <a:lnTo>
                    <a:pt x="2749" y="16769"/>
                  </a:lnTo>
                  <a:lnTo>
                    <a:pt x="3133" y="17126"/>
                  </a:lnTo>
                  <a:lnTo>
                    <a:pt x="3539" y="17474"/>
                  </a:lnTo>
                  <a:lnTo>
                    <a:pt x="3966" y="17810"/>
                  </a:lnTo>
                  <a:lnTo>
                    <a:pt x="4414" y="18136"/>
                  </a:lnTo>
                  <a:lnTo>
                    <a:pt x="4882" y="18451"/>
                  </a:lnTo>
                  <a:lnTo>
                    <a:pt x="5370" y="18755"/>
                  </a:lnTo>
                  <a:lnTo>
                    <a:pt x="5876" y="19047"/>
                  </a:lnTo>
                  <a:lnTo>
                    <a:pt x="6400" y="19326"/>
                  </a:lnTo>
                  <a:lnTo>
                    <a:pt x="6943" y="19594"/>
                  </a:lnTo>
                  <a:lnTo>
                    <a:pt x="7502" y="19848"/>
                  </a:lnTo>
                  <a:lnTo>
                    <a:pt x="8077" y="20089"/>
                  </a:lnTo>
                  <a:lnTo>
                    <a:pt x="8669" y="20316"/>
                  </a:lnTo>
                  <a:lnTo>
                    <a:pt x="9275" y="20529"/>
                  </a:lnTo>
                  <a:lnTo>
                    <a:pt x="9897" y="20728"/>
                  </a:lnTo>
                  <a:lnTo>
                    <a:pt x="10532" y="20913"/>
                  </a:lnTo>
                  <a:lnTo>
                    <a:pt x="11181" y="21082"/>
                  </a:lnTo>
                  <a:lnTo>
                    <a:pt x="11843" y="21235"/>
                  </a:lnTo>
                  <a:lnTo>
                    <a:pt x="12517" y="21373"/>
                  </a:lnTo>
                  <a:lnTo>
                    <a:pt x="13202" y="21495"/>
                  </a:lnTo>
                  <a:lnTo>
                    <a:pt x="13899" y="21600"/>
                  </a:lnTo>
                  <a:lnTo>
                    <a:pt x="21600" y="248"/>
                  </a:lnTo>
                  <a:lnTo>
                    <a:pt x="20863" y="160"/>
                  </a:lnTo>
                  <a:lnTo>
                    <a:pt x="20115" y="91"/>
                  </a:lnTo>
                  <a:lnTo>
                    <a:pt x="19357" y="41"/>
                  </a:lnTo>
                  <a:lnTo>
                    <a:pt x="18591" y="10"/>
                  </a:lnTo>
                  <a:lnTo>
                    <a:pt x="1781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B0A185-584A-D3C8-4470-E79A71B363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35351" y="2911334"/>
            <a:ext cx="2075688" cy="2075688"/>
          </a:xfrm>
          <a:prstGeom prst="flowChartConnector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&lt;Insert headshot&gt;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BB7B2-2D7E-08F5-A928-69D64D687C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5992" y="2061210"/>
            <a:ext cx="4572000" cy="405079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marL="571500" indent="-285750" algn="l">
              <a:lnSpc>
                <a:spcPct val="300000"/>
              </a:lnSpc>
              <a:spcAft>
                <a:spcPts val="240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defRPr kumimoji="0" lang="en-US" sz="1400" spc="90" normalizeH="0" smtClean="0">
                <a:ln>
                  <a:noFill/>
                </a:ln>
                <a:solidFill>
                  <a:srgbClr val="252F35"/>
                </a:solidFill>
                <a:effectLst/>
                <a:latin typeface="Arial"/>
                <a:ea typeface="Arial"/>
                <a:cs typeface="Arial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marR="378459" lvl="0" indent="12700" fontAlgn="auto" hangingPunct="0">
              <a:lnSpc>
                <a:spcPct val="125400"/>
              </a:lnSpc>
            </a:pPr>
            <a:r>
              <a:rPr lang="en-US"/>
              <a:t>&lt;Insert session topics/points&gt;</a:t>
            </a:r>
          </a:p>
          <a:p>
            <a:pPr marR="378459" lvl="0" indent="12700" fontAlgn="auto" hangingPunct="0">
              <a:lnSpc>
                <a:spcPct val="125400"/>
              </a:lnSpc>
            </a:pPr>
            <a:r>
              <a:rPr lang="en-US"/>
              <a:t>&lt;Insert session topics/points&gt;</a:t>
            </a:r>
          </a:p>
          <a:p>
            <a:pPr marR="378459" lvl="0" indent="12700" fontAlgn="auto" hangingPunct="0">
              <a:lnSpc>
                <a:spcPct val="125400"/>
              </a:lnSpc>
            </a:pPr>
            <a:r>
              <a:rPr lang="en-US"/>
              <a:t>&lt;Insert session topics/points&gt;</a:t>
            </a:r>
          </a:p>
          <a:p>
            <a:pPr marR="378459" lvl="0" indent="12700" fontAlgn="auto" hangingPunct="0">
              <a:lnSpc>
                <a:spcPct val="125400"/>
              </a:lnSpc>
            </a:pPr>
            <a:r>
              <a:rPr lang="en-US"/>
              <a:t>&lt;Insert session topics/points&gt;</a:t>
            </a:r>
          </a:p>
          <a:p>
            <a:pPr marL="571500" marR="378459" lvl="0" indent="12700" algn="l" defTabSz="914400" rtl="0" eaLnBrk="1" fontAlgn="auto" latinLnBrk="0" hangingPunct="0">
              <a:lnSpc>
                <a:spcPct val="1254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&lt;Insert session topics/points&gt;</a:t>
            </a:r>
          </a:p>
          <a:p>
            <a:pPr marL="571500" marR="378459" lvl="0" indent="12700" algn="l" defTabSz="914400" rtl="0" eaLnBrk="1" fontAlgn="auto" latinLnBrk="0" hangingPunct="0">
              <a:lnSpc>
                <a:spcPct val="1254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R="378459" lvl="0" indent="12700" fontAlgn="auto" hangingPunct="0">
              <a:lnSpc>
                <a:spcPct val="125400"/>
              </a:lnSpc>
            </a:pPr>
            <a:endParaRPr lang="en-US"/>
          </a:p>
        </p:txBody>
      </p:sp>
      <p:grpSp>
        <p:nvGrpSpPr>
          <p:cNvPr id="68" name="object 16">
            <a:extLst>
              <a:ext uri="{FF2B5EF4-FFF2-40B4-BE49-F238E27FC236}">
                <a16:creationId xmlns:a16="http://schemas.microsoft.com/office/drawing/2014/main" id="{9C01B4F1-B7A1-4D03-6FB4-B96445A33970}"/>
              </a:ext>
            </a:extLst>
          </p:cNvPr>
          <p:cNvGrpSpPr/>
          <p:nvPr userDrawn="1"/>
        </p:nvGrpSpPr>
        <p:grpSpPr>
          <a:xfrm>
            <a:off x="-11328" y="306124"/>
            <a:ext cx="3944188" cy="1428611"/>
            <a:chOff x="0" y="0"/>
            <a:chExt cx="3944187" cy="1428609"/>
          </a:xfrm>
        </p:grpSpPr>
        <p:sp>
          <p:nvSpPr>
            <p:cNvPr id="69" name="object 17">
              <a:extLst>
                <a:ext uri="{FF2B5EF4-FFF2-40B4-BE49-F238E27FC236}">
                  <a16:creationId xmlns:a16="http://schemas.microsoft.com/office/drawing/2014/main" id="{8D316473-40A6-85CD-500D-5C15369E4B32}"/>
                </a:ext>
              </a:extLst>
            </p:cNvPr>
            <p:cNvSpPr/>
            <p:nvPr/>
          </p:nvSpPr>
          <p:spPr>
            <a:xfrm>
              <a:off x="0" y="0"/>
              <a:ext cx="3944188" cy="1428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9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898" y="21600"/>
                  </a:lnTo>
                  <a:lnTo>
                    <a:pt x="18151" y="21575"/>
                  </a:lnTo>
                  <a:lnTo>
                    <a:pt x="18400" y="21501"/>
                  </a:lnTo>
                  <a:lnTo>
                    <a:pt x="18644" y="21381"/>
                  </a:lnTo>
                  <a:lnTo>
                    <a:pt x="18882" y="21214"/>
                  </a:lnTo>
                  <a:lnTo>
                    <a:pt x="19114" y="21004"/>
                  </a:lnTo>
                  <a:lnTo>
                    <a:pt x="19339" y="20751"/>
                  </a:lnTo>
                  <a:lnTo>
                    <a:pt x="19557" y="20458"/>
                  </a:lnTo>
                  <a:lnTo>
                    <a:pt x="19766" y="20126"/>
                  </a:lnTo>
                  <a:lnTo>
                    <a:pt x="19968" y="19756"/>
                  </a:lnTo>
                  <a:lnTo>
                    <a:pt x="20160" y="19350"/>
                  </a:lnTo>
                  <a:lnTo>
                    <a:pt x="20343" y="18910"/>
                  </a:lnTo>
                  <a:lnTo>
                    <a:pt x="20516" y="18437"/>
                  </a:lnTo>
                  <a:lnTo>
                    <a:pt x="20678" y="17933"/>
                  </a:lnTo>
                  <a:lnTo>
                    <a:pt x="20829" y="17400"/>
                  </a:lnTo>
                  <a:lnTo>
                    <a:pt x="20968" y="16838"/>
                  </a:lnTo>
                  <a:lnTo>
                    <a:pt x="21095" y="16251"/>
                  </a:lnTo>
                  <a:lnTo>
                    <a:pt x="21209" y="15639"/>
                  </a:lnTo>
                  <a:lnTo>
                    <a:pt x="21309" y="15004"/>
                  </a:lnTo>
                  <a:lnTo>
                    <a:pt x="21396" y="14347"/>
                  </a:lnTo>
                  <a:lnTo>
                    <a:pt x="21468" y="13671"/>
                  </a:lnTo>
                  <a:lnTo>
                    <a:pt x="21525" y="12977"/>
                  </a:lnTo>
                  <a:lnTo>
                    <a:pt x="21566" y="12266"/>
                  </a:lnTo>
                  <a:lnTo>
                    <a:pt x="21591" y="11540"/>
                  </a:lnTo>
                  <a:lnTo>
                    <a:pt x="21600" y="10800"/>
                  </a:lnTo>
                  <a:lnTo>
                    <a:pt x="21591" y="10061"/>
                  </a:lnTo>
                  <a:lnTo>
                    <a:pt x="21566" y="9335"/>
                  </a:lnTo>
                  <a:lnTo>
                    <a:pt x="21525" y="8624"/>
                  </a:lnTo>
                  <a:lnTo>
                    <a:pt x="21468" y="7929"/>
                  </a:lnTo>
                  <a:lnTo>
                    <a:pt x="21396" y="7253"/>
                  </a:lnTo>
                  <a:lnTo>
                    <a:pt x="21309" y="6596"/>
                  </a:lnTo>
                  <a:lnTo>
                    <a:pt x="21209" y="5961"/>
                  </a:lnTo>
                  <a:lnTo>
                    <a:pt x="21095" y="5349"/>
                  </a:lnTo>
                  <a:lnTo>
                    <a:pt x="20968" y="4762"/>
                  </a:lnTo>
                  <a:lnTo>
                    <a:pt x="20829" y="4200"/>
                  </a:lnTo>
                  <a:lnTo>
                    <a:pt x="20678" y="3667"/>
                  </a:lnTo>
                  <a:lnTo>
                    <a:pt x="20516" y="3163"/>
                  </a:lnTo>
                  <a:lnTo>
                    <a:pt x="20343" y="2690"/>
                  </a:lnTo>
                  <a:lnTo>
                    <a:pt x="20160" y="2250"/>
                  </a:lnTo>
                  <a:lnTo>
                    <a:pt x="19968" y="1844"/>
                  </a:lnTo>
                  <a:lnTo>
                    <a:pt x="19766" y="1475"/>
                  </a:lnTo>
                  <a:lnTo>
                    <a:pt x="19557" y="1142"/>
                  </a:lnTo>
                  <a:lnTo>
                    <a:pt x="19339" y="849"/>
                  </a:lnTo>
                  <a:lnTo>
                    <a:pt x="19114" y="596"/>
                  </a:lnTo>
                  <a:lnTo>
                    <a:pt x="18882" y="386"/>
                  </a:lnTo>
                  <a:lnTo>
                    <a:pt x="18644" y="219"/>
                  </a:lnTo>
                  <a:lnTo>
                    <a:pt x="18400" y="99"/>
                  </a:lnTo>
                  <a:lnTo>
                    <a:pt x="18151" y="25"/>
                  </a:lnTo>
                  <a:lnTo>
                    <a:pt x="1789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70" name="object 18">
              <a:extLst>
                <a:ext uri="{FF2B5EF4-FFF2-40B4-BE49-F238E27FC236}">
                  <a16:creationId xmlns:a16="http://schemas.microsoft.com/office/drawing/2014/main" id="{2C83583E-9DD4-57EC-5D7D-5E5B70AD2416}"/>
                </a:ext>
              </a:extLst>
            </p:cNvPr>
            <p:cNvGrpSpPr/>
            <p:nvPr/>
          </p:nvGrpSpPr>
          <p:grpSpPr>
            <a:xfrm>
              <a:off x="1008633" y="751949"/>
              <a:ext cx="1215428" cy="315470"/>
              <a:chOff x="0" y="0"/>
              <a:chExt cx="1215427" cy="315469"/>
            </a:xfrm>
          </p:grpSpPr>
          <p:sp>
            <p:nvSpPr>
              <p:cNvPr id="86" name="Shape">
                <a:extLst>
                  <a:ext uri="{FF2B5EF4-FFF2-40B4-BE49-F238E27FC236}">
                    <a16:creationId xmlns:a16="http://schemas.microsoft.com/office/drawing/2014/main" id="{365F0721-47FF-824F-DE99-52EC691CE871}"/>
                  </a:ext>
                </a:extLst>
              </p:cNvPr>
              <p:cNvSpPr/>
              <p:nvPr/>
            </p:nvSpPr>
            <p:spPr>
              <a:xfrm>
                <a:off x="0" y="0"/>
                <a:ext cx="228385" cy="315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38"/>
                    </a:moveTo>
                    <a:lnTo>
                      <a:pt x="21145" y="11160"/>
                    </a:lnTo>
                    <a:lnTo>
                      <a:pt x="17855" y="8848"/>
                    </a:lnTo>
                    <a:lnTo>
                      <a:pt x="11408" y="7616"/>
                    </a:lnTo>
                    <a:lnTo>
                      <a:pt x="9187" y="7218"/>
                    </a:lnTo>
                    <a:lnTo>
                      <a:pt x="8929" y="6783"/>
                    </a:lnTo>
                    <a:lnTo>
                      <a:pt x="9155" y="5431"/>
                    </a:lnTo>
                    <a:lnTo>
                      <a:pt x="9689" y="5178"/>
                    </a:lnTo>
                    <a:lnTo>
                      <a:pt x="11379" y="5175"/>
                    </a:lnTo>
                    <a:lnTo>
                      <a:pt x="13240" y="5203"/>
                    </a:lnTo>
                    <a:lnTo>
                      <a:pt x="14166" y="5252"/>
                    </a:lnTo>
                    <a:lnTo>
                      <a:pt x="15389" y="5353"/>
                    </a:lnTo>
                    <a:lnTo>
                      <a:pt x="19096" y="5738"/>
                    </a:lnTo>
                    <a:lnTo>
                      <a:pt x="19990" y="811"/>
                    </a:lnTo>
                    <a:lnTo>
                      <a:pt x="19753" y="716"/>
                    </a:lnTo>
                    <a:lnTo>
                      <a:pt x="16420" y="233"/>
                    </a:lnTo>
                    <a:lnTo>
                      <a:pt x="13152" y="0"/>
                    </a:lnTo>
                    <a:lnTo>
                      <a:pt x="9870" y="3"/>
                    </a:lnTo>
                    <a:lnTo>
                      <a:pt x="4402" y="660"/>
                    </a:lnTo>
                    <a:lnTo>
                      <a:pt x="1334" y="2583"/>
                    </a:lnTo>
                    <a:lnTo>
                      <a:pt x="258" y="5521"/>
                    </a:lnTo>
                    <a:lnTo>
                      <a:pt x="161" y="6904"/>
                    </a:lnTo>
                    <a:lnTo>
                      <a:pt x="250" y="8290"/>
                    </a:lnTo>
                    <a:lnTo>
                      <a:pt x="1625" y="11509"/>
                    </a:lnTo>
                    <a:lnTo>
                      <a:pt x="5412" y="12975"/>
                    </a:lnTo>
                    <a:lnTo>
                      <a:pt x="12345" y="14005"/>
                    </a:lnTo>
                    <a:lnTo>
                      <a:pt x="12780" y="14305"/>
                    </a:lnTo>
                    <a:lnTo>
                      <a:pt x="10713" y="16482"/>
                    </a:lnTo>
                    <a:lnTo>
                      <a:pt x="8381" y="16463"/>
                    </a:lnTo>
                    <a:lnTo>
                      <a:pt x="6070" y="16296"/>
                    </a:lnTo>
                    <a:lnTo>
                      <a:pt x="3769" y="15997"/>
                    </a:lnTo>
                    <a:lnTo>
                      <a:pt x="1468" y="15585"/>
                    </a:lnTo>
                    <a:lnTo>
                      <a:pt x="0" y="20512"/>
                    </a:lnTo>
                    <a:lnTo>
                      <a:pt x="2407" y="20951"/>
                    </a:lnTo>
                    <a:lnTo>
                      <a:pt x="3200" y="21073"/>
                    </a:lnTo>
                    <a:lnTo>
                      <a:pt x="4304" y="21217"/>
                    </a:lnTo>
                    <a:lnTo>
                      <a:pt x="7631" y="21600"/>
                    </a:lnTo>
                    <a:lnTo>
                      <a:pt x="13316" y="21600"/>
                    </a:lnTo>
                    <a:lnTo>
                      <a:pt x="14451" y="21415"/>
                    </a:lnTo>
                    <a:lnTo>
                      <a:pt x="15021" y="21337"/>
                    </a:lnTo>
                    <a:lnTo>
                      <a:pt x="19484" y="19775"/>
                    </a:lnTo>
                    <a:lnTo>
                      <a:pt x="21463" y="16537"/>
                    </a:lnTo>
                    <a:lnTo>
                      <a:pt x="21581" y="15493"/>
                    </a:lnTo>
                    <a:lnTo>
                      <a:pt x="21600" y="14438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Shape">
                <a:extLst>
                  <a:ext uri="{FF2B5EF4-FFF2-40B4-BE49-F238E27FC236}">
                    <a16:creationId xmlns:a16="http://schemas.microsoft.com/office/drawing/2014/main" id="{F33B5F77-8FCA-E6F6-D1B8-F5ED90C76F73}"/>
                  </a:ext>
                </a:extLst>
              </p:cNvPr>
              <p:cNvSpPr/>
              <p:nvPr/>
            </p:nvSpPr>
            <p:spPr>
              <a:xfrm>
                <a:off x="257313" y="5003"/>
                <a:ext cx="242458" cy="310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38"/>
                    </a:moveTo>
                    <a:lnTo>
                      <a:pt x="21557" y="11235"/>
                    </a:lnTo>
                    <a:lnTo>
                      <a:pt x="21576" y="6"/>
                    </a:lnTo>
                    <a:lnTo>
                      <a:pt x="13229" y="6"/>
                    </a:lnTo>
                    <a:lnTo>
                      <a:pt x="13226" y="14517"/>
                    </a:lnTo>
                    <a:lnTo>
                      <a:pt x="11092" y="16256"/>
                    </a:lnTo>
                    <a:lnTo>
                      <a:pt x="9860" y="16182"/>
                    </a:lnTo>
                    <a:lnTo>
                      <a:pt x="9011" y="15835"/>
                    </a:lnTo>
                    <a:lnTo>
                      <a:pt x="8519" y="15192"/>
                    </a:lnTo>
                    <a:lnTo>
                      <a:pt x="8359" y="14234"/>
                    </a:lnTo>
                    <a:lnTo>
                      <a:pt x="8357" y="0"/>
                    </a:lnTo>
                    <a:lnTo>
                      <a:pt x="42" y="0"/>
                    </a:lnTo>
                    <a:lnTo>
                      <a:pt x="11" y="249"/>
                    </a:lnTo>
                    <a:lnTo>
                      <a:pt x="0" y="7753"/>
                    </a:lnTo>
                    <a:lnTo>
                      <a:pt x="24" y="15153"/>
                    </a:lnTo>
                    <a:lnTo>
                      <a:pt x="1561" y="18886"/>
                    </a:lnTo>
                    <a:lnTo>
                      <a:pt x="5799" y="21072"/>
                    </a:lnTo>
                    <a:lnTo>
                      <a:pt x="8528" y="21600"/>
                    </a:lnTo>
                    <a:lnTo>
                      <a:pt x="13045" y="21600"/>
                    </a:lnTo>
                    <a:lnTo>
                      <a:pt x="14653" y="21327"/>
                    </a:lnTo>
                    <a:lnTo>
                      <a:pt x="17518" y="20524"/>
                    </a:lnTo>
                    <a:lnTo>
                      <a:pt x="19726" y="19160"/>
                    </a:lnTo>
                    <a:lnTo>
                      <a:pt x="21136" y="17232"/>
                    </a:lnTo>
                    <a:lnTo>
                      <a:pt x="21600" y="14738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Shape">
                <a:extLst>
                  <a:ext uri="{FF2B5EF4-FFF2-40B4-BE49-F238E27FC236}">
                    <a16:creationId xmlns:a16="http://schemas.microsoft.com/office/drawing/2014/main" id="{EF95BC43-B253-722B-C337-F64E310C1B1A}"/>
                  </a:ext>
                </a:extLst>
              </p:cNvPr>
              <p:cNvSpPr/>
              <p:nvPr/>
            </p:nvSpPr>
            <p:spPr>
              <a:xfrm>
                <a:off x="533602" y="4075"/>
                <a:ext cx="325362" cy="307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46"/>
                    </a:moveTo>
                    <a:lnTo>
                      <a:pt x="20652" y="23"/>
                    </a:lnTo>
                    <a:lnTo>
                      <a:pt x="16455" y="26"/>
                    </a:lnTo>
                    <a:lnTo>
                      <a:pt x="14568" y="0"/>
                    </a:lnTo>
                    <a:lnTo>
                      <a:pt x="14337" y="157"/>
                    </a:lnTo>
                    <a:lnTo>
                      <a:pt x="13474" y="2916"/>
                    </a:lnTo>
                    <a:lnTo>
                      <a:pt x="11338" y="9586"/>
                    </a:lnTo>
                    <a:lnTo>
                      <a:pt x="10811" y="11168"/>
                    </a:lnTo>
                    <a:lnTo>
                      <a:pt x="7575" y="1090"/>
                    </a:lnTo>
                    <a:lnTo>
                      <a:pt x="7363" y="474"/>
                    </a:lnTo>
                    <a:lnTo>
                      <a:pt x="7149" y="157"/>
                    </a:lnTo>
                    <a:lnTo>
                      <a:pt x="6803" y="40"/>
                    </a:lnTo>
                    <a:lnTo>
                      <a:pt x="6195" y="23"/>
                    </a:lnTo>
                    <a:lnTo>
                      <a:pt x="1009" y="23"/>
                    </a:lnTo>
                    <a:lnTo>
                      <a:pt x="960" y="513"/>
                    </a:lnTo>
                    <a:lnTo>
                      <a:pt x="0" y="21553"/>
                    </a:lnTo>
                    <a:lnTo>
                      <a:pt x="200" y="21600"/>
                    </a:lnTo>
                    <a:lnTo>
                      <a:pt x="4719" y="21593"/>
                    </a:lnTo>
                    <a:lnTo>
                      <a:pt x="5958" y="13094"/>
                    </a:lnTo>
                    <a:lnTo>
                      <a:pt x="6226" y="13082"/>
                    </a:lnTo>
                    <a:lnTo>
                      <a:pt x="6323" y="13315"/>
                    </a:lnTo>
                    <a:lnTo>
                      <a:pt x="7992" y="18305"/>
                    </a:lnTo>
                    <a:lnTo>
                      <a:pt x="8126" y="18485"/>
                    </a:lnTo>
                    <a:lnTo>
                      <a:pt x="9679" y="18462"/>
                    </a:lnTo>
                    <a:lnTo>
                      <a:pt x="13458" y="18476"/>
                    </a:lnTo>
                    <a:lnTo>
                      <a:pt x="13610" y="18379"/>
                    </a:lnTo>
                    <a:lnTo>
                      <a:pt x="13949" y="17293"/>
                    </a:lnTo>
                    <a:lnTo>
                      <a:pt x="15361" y="13165"/>
                    </a:lnTo>
                    <a:lnTo>
                      <a:pt x="15508" y="13193"/>
                    </a:lnTo>
                    <a:lnTo>
                      <a:pt x="15716" y="21546"/>
                    </a:ln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Shape">
                <a:extLst>
                  <a:ext uri="{FF2B5EF4-FFF2-40B4-BE49-F238E27FC236}">
                    <a16:creationId xmlns:a16="http://schemas.microsoft.com/office/drawing/2014/main" id="{788069D9-C311-F901-EDA3-9E603EDD6FEB}"/>
                  </a:ext>
                </a:extLst>
              </p:cNvPr>
              <p:cNvSpPr/>
              <p:nvPr/>
            </p:nvSpPr>
            <p:spPr>
              <a:xfrm>
                <a:off x="890459" y="4419"/>
                <a:ext cx="324969" cy="306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52" y="23"/>
                    </a:lnTo>
                    <a:lnTo>
                      <a:pt x="14383" y="23"/>
                    </a:lnTo>
                    <a:lnTo>
                      <a:pt x="10808" y="11200"/>
                    </a:lnTo>
                    <a:lnTo>
                      <a:pt x="7291" y="309"/>
                    </a:lnTo>
                    <a:lnTo>
                      <a:pt x="7071" y="24"/>
                    </a:lnTo>
                    <a:lnTo>
                      <a:pt x="5438" y="5"/>
                    </a:lnTo>
                    <a:lnTo>
                      <a:pt x="947" y="0"/>
                    </a:lnTo>
                    <a:lnTo>
                      <a:pt x="0" y="21585"/>
                    </a:lnTo>
                    <a:lnTo>
                      <a:pt x="5897" y="21585"/>
                    </a:lnTo>
                    <a:lnTo>
                      <a:pt x="6109" y="13102"/>
                    </a:lnTo>
                    <a:lnTo>
                      <a:pt x="6226" y="13093"/>
                    </a:lnTo>
                    <a:lnTo>
                      <a:pt x="8041" y="18477"/>
                    </a:lnTo>
                    <a:lnTo>
                      <a:pt x="13558" y="18477"/>
                    </a:lnTo>
                    <a:lnTo>
                      <a:pt x="15369" y="13104"/>
                    </a:lnTo>
                    <a:lnTo>
                      <a:pt x="15488" y="13127"/>
                    </a:lnTo>
                    <a:lnTo>
                      <a:pt x="15711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71" name="object 19">
              <a:extLst>
                <a:ext uri="{FF2B5EF4-FFF2-40B4-BE49-F238E27FC236}">
                  <a16:creationId xmlns:a16="http://schemas.microsoft.com/office/drawing/2014/main" id="{6901FAD7-FE00-932F-E910-FA2D3CBFF29A}"/>
                </a:ext>
              </a:extLst>
            </p:cNvPr>
            <p:cNvGrpSpPr/>
            <p:nvPr/>
          </p:nvGrpSpPr>
          <p:grpSpPr>
            <a:xfrm>
              <a:off x="1008848" y="407347"/>
              <a:ext cx="2472032" cy="317387"/>
              <a:chOff x="0" y="0"/>
              <a:chExt cx="2472030" cy="317385"/>
            </a:xfrm>
          </p:grpSpPr>
          <p:sp>
            <p:nvSpPr>
              <p:cNvPr id="79" name="Shape">
                <a:extLst>
                  <a:ext uri="{FF2B5EF4-FFF2-40B4-BE49-F238E27FC236}">
                    <a16:creationId xmlns:a16="http://schemas.microsoft.com/office/drawing/2014/main" id="{43D26F26-7575-A5B7-B6AE-A84FFD9FA260}"/>
                  </a:ext>
                </a:extLst>
              </p:cNvPr>
              <p:cNvSpPr/>
              <p:nvPr/>
            </p:nvSpPr>
            <p:spPr>
              <a:xfrm>
                <a:off x="-1" y="799"/>
                <a:ext cx="210580" cy="316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79"/>
                    </a:moveTo>
                    <a:lnTo>
                      <a:pt x="20524" y="15727"/>
                    </a:lnTo>
                    <a:lnTo>
                      <a:pt x="16532" y="16038"/>
                    </a:lnTo>
                    <a:lnTo>
                      <a:pt x="14838" y="16149"/>
                    </a:lnTo>
                    <a:lnTo>
                      <a:pt x="10492" y="15725"/>
                    </a:lnTo>
                    <a:lnTo>
                      <a:pt x="9641" y="12128"/>
                    </a:lnTo>
                    <a:lnTo>
                      <a:pt x="9710" y="7812"/>
                    </a:lnTo>
                    <a:lnTo>
                      <a:pt x="11924" y="5460"/>
                    </a:lnTo>
                    <a:lnTo>
                      <a:pt x="13591" y="5381"/>
                    </a:lnTo>
                    <a:lnTo>
                      <a:pt x="14431" y="5388"/>
                    </a:lnTo>
                    <a:lnTo>
                      <a:pt x="15269" y="5419"/>
                    </a:lnTo>
                    <a:lnTo>
                      <a:pt x="16573" y="5496"/>
                    </a:lnTo>
                    <a:lnTo>
                      <a:pt x="20542" y="5805"/>
                    </a:lnTo>
                    <a:lnTo>
                      <a:pt x="21575" y="787"/>
                    </a:lnTo>
                    <a:lnTo>
                      <a:pt x="21294" y="724"/>
                    </a:lnTo>
                    <a:lnTo>
                      <a:pt x="21091" y="660"/>
                    </a:lnTo>
                    <a:lnTo>
                      <a:pt x="17938" y="305"/>
                    </a:lnTo>
                    <a:lnTo>
                      <a:pt x="14989" y="82"/>
                    </a:lnTo>
                    <a:lnTo>
                      <a:pt x="12023" y="0"/>
                    </a:lnTo>
                    <a:lnTo>
                      <a:pt x="9033" y="92"/>
                    </a:lnTo>
                    <a:lnTo>
                      <a:pt x="5225" y="707"/>
                    </a:lnTo>
                    <a:lnTo>
                      <a:pt x="664" y="3926"/>
                    </a:lnTo>
                    <a:lnTo>
                      <a:pt x="0" y="10766"/>
                    </a:lnTo>
                    <a:lnTo>
                      <a:pt x="33" y="15054"/>
                    </a:lnTo>
                    <a:lnTo>
                      <a:pt x="2018" y="19294"/>
                    </a:lnTo>
                    <a:lnTo>
                      <a:pt x="7638" y="21348"/>
                    </a:lnTo>
                    <a:lnTo>
                      <a:pt x="11946" y="21600"/>
                    </a:lnTo>
                    <a:lnTo>
                      <a:pt x="14103" y="21555"/>
                    </a:lnTo>
                    <a:lnTo>
                      <a:pt x="16259" y="21427"/>
                    </a:lnTo>
                    <a:lnTo>
                      <a:pt x="17580" y="21313"/>
                    </a:lnTo>
                    <a:lnTo>
                      <a:pt x="21600" y="2087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Shape">
                <a:extLst>
                  <a:ext uri="{FF2B5EF4-FFF2-40B4-BE49-F238E27FC236}">
                    <a16:creationId xmlns:a16="http://schemas.microsoft.com/office/drawing/2014/main" id="{C8390E86-4CE0-9AE7-D683-9945BC2200ED}"/>
                  </a:ext>
                </a:extLst>
              </p:cNvPr>
              <p:cNvSpPr/>
              <p:nvPr/>
            </p:nvSpPr>
            <p:spPr>
              <a:xfrm>
                <a:off x="232651" y="-1"/>
                <a:ext cx="247879" cy="317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688"/>
                    </a:moveTo>
                    <a:lnTo>
                      <a:pt x="21590" y="7923"/>
                    </a:lnTo>
                    <a:lnTo>
                      <a:pt x="21300" y="5281"/>
                    </a:lnTo>
                    <a:lnTo>
                      <a:pt x="18299" y="1568"/>
                    </a:lnTo>
                    <a:lnTo>
                      <a:pt x="13364" y="163"/>
                    </a:lnTo>
                    <a:lnTo>
                      <a:pt x="13300" y="160"/>
                    </a:lnTo>
                    <a:lnTo>
                      <a:pt x="13300" y="7766"/>
                    </a:lnTo>
                    <a:lnTo>
                      <a:pt x="13299" y="14424"/>
                    </a:lnTo>
                    <a:lnTo>
                      <a:pt x="10529" y="16315"/>
                    </a:lnTo>
                    <a:lnTo>
                      <a:pt x="9842" y="16223"/>
                    </a:lnTo>
                    <a:lnTo>
                      <a:pt x="8439" y="15805"/>
                    </a:lnTo>
                    <a:lnTo>
                      <a:pt x="8239" y="15184"/>
                    </a:lnTo>
                    <a:lnTo>
                      <a:pt x="8228" y="13517"/>
                    </a:lnTo>
                    <a:lnTo>
                      <a:pt x="8237" y="7047"/>
                    </a:lnTo>
                    <a:lnTo>
                      <a:pt x="11301" y="5281"/>
                    </a:lnTo>
                    <a:lnTo>
                      <a:pt x="12094" y="5450"/>
                    </a:lnTo>
                    <a:lnTo>
                      <a:pt x="13300" y="7766"/>
                    </a:lnTo>
                    <a:lnTo>
                      <a:pt x="13300" y="160"/>
                    </a:lnTo>
                    <a:lnTo>
                      <a:pt x="10830" y="0"/>
                    </a:lnTo>
                    <a:lnTo>
                      <a:pt x="8294" y="153"/>
                    </a:lnTo>
                    <a:lnTo>
                      <a:pt x="5768" y="619"/>
                    </a:lnTo>
                    <a:lnTo>
                      <a:pt x="1510" y="2901"/>
                    </a:lnTo>
                    <a:lnTo>
                      <a:pt x="3" y="6778"/>
                    </a:lnTo>
                    <a:lnTo>
                      <a:pt x="0" y="10730"/>
                    </a:lnTo>
                    <a:lnTo>
                      <a:pt x="4" y="14424"/>
                    </a:lnTo>
                    <a:lnTo>
                      <a:pt x="1402" y="18579"/>
                    </a:lnTo>
                    <a:lnTo>
                      <a:pt x="5222" y="20820"/>
                    </a:lnTo>
                    <a:lnTo>
                      <a:pt x="10492" y="21600"/>
                    </a:lnTo>
                    <a:lnTo>
                      <a:pt x="13146" y="21457"/>
                    </a:lnTo>
                    <a:lnTo>
                      <a:pt x="18237" y="20068"/>
                    </a:lnTo>
                    <a:lnTo>
                      <a:pt x="21170" y="16971"/>
                    </a:lnTo>
                    <a:lnTo>
                      <a:pt x="21577" y="14883"/>
                    </a:lnTo>
                    <a:lnTo>
                      <a:pt x="21600" y="12688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Shape">
                <a:extLst>
                  <a:ext uri="{FF2B5EF4-FFF2-40B4-BE49-F238E27FC236}">
                    <a16:creationId xmlns:a16="http://schemas.microsoft.com/office/drawing/2014/main" id="{18E35F82-875E-91AE-01EF-A4F4E47C7FD6}"/>
                  </a:ext>
                </a:extLst>
              </p:cNvPr>
              <p:cNvSpPr/>
              <p:nvPr/>
            </p:nvSpPr>
            <p:spPr>
              <a:xfrm>
                <a:off x="510336" y="5282"/>
                <a:ext cx="324969" cy="306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50" y="19"/>
                    </a:lnTo>
                    <a:lnTo>
                      <a:pt x="14527" y="38"/>
                    </a:lnTo>
                    <a:lnTo>
                      <a:pt x="14329" y="255"/>
                    </a:lnTo>
                    <a:lnTo>
                      <a:pt x="14063" y="947"/>
                    </a:lnTo>
                    <a:lnTo>
                      <a:pt x="13912" y="1496"/>
                    </a:lnTo>
                    <a:lnTo>
                      <a:pt x="10811" y="11191"/>
                    </a:lnTo>
                    <a:lnTo>
                      <a:pt x="10585" y="10558"/>
                    </a:lnTo>
                    <a:lnTo>
                      <a:pt x="7257" y="121"/>
                    </a:lnTo>
                    <a:lnTo>
                      <a:pt x="7063" y="0"/>
                    </a:lnTo>
                    <a:lnTo>
                      <a:pt x="1349" y="19"/>
                    </a:lnTo>
                    <a:lnTo>
                      <a:pt x="944" y="63"/>
                    </a:lnTo>
                    <a:lnTo>
                      <a:pt x="0" y="21583"/>
                    </a:lnTo>
                    <a:lnTo>
                      <a:pt x="5889" y="21583"/>
                    </a:lnTo>
                    <a:lnTo>
                      <a:pt x="6107" y="13155"/>
                    </a:lnTo>
                    <a:lnTo>
                      <a:pt x="6596" y="14363"/>
                    </a:lnTo>
                    <a:lnTo>
                      <a:pt x="7049" y="15575"/>
                    </a:lnTo>
                    <a:lnTo>
                      <a:pt x="7472" y="16791"/>
                    </a:lnTo>
                    <a:lnTo>
                      <a:pt x="8001" y="18416"/>
                    </a:lnTo>
                    <a:lnTo>
                      <a:pt x="8166" y="18560"/>
                    </a:lnTo>
                    <a:lnTo>
                      <a:pt x="9677" y="18539"/>
                    </a:lnTo>
                    <a:lnTo>
                      <a:pt x="11892" y="18538"/>
                    </a:lnTo>
                    <a:lnTo>
                      <a:pt x="13446" y="18568"/>
                    </a:lnTo>
                    <a:lnTo>
                      <a:pt x="13612" y="18384"/>
                    </a:lnTo>
                    <a:lnTo>
                      <a:pt x="15296" y="13308"/>
                    </a:lnTo>
                    <a:lnTo>
                      <a:pt x="15487" y="12914"/>
                    </a:lnTo>
                    <a:lnTo>
                      <a:pt x="1569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Shape">
                <a:extLst>
                  <a:ext uri="{FF2B5EF4-FFF2-40B4-BE49-F238E27FC236}">
                    <a16:creationId xmlns:a16="http://schemas.microsoft.com/office/drawing/2014/main" id="{1FD66176-74CB-71D4-6A47-AFDDC84AF835}"/>
                  </a:ext>
                </a:extLst>
              </p:cNvPr>
              <p:cNvSpPr/>
              <p:nvPr/>
            </p:nvSpPr>
            <p:spPr>
              <a:xfrm>
                <a:off x="866787" y="5256"/>
                <a:ext cx="324931" cy="305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49" y="18"/>
                    </a:lnTo>
                    <a:lnTo>
                      <a:pt x="14512" y="0"/>
                    </a:lnTo>
                    <a:lnTo>
                      <a:pt x="14316" y="153"/>
                    </a:lnTo>
                    <a:lnTo>
                      <a:pt x="13553" y="2612"/>
                    </a:lnTo>
                    <a:lnTo>
                      <a:pt x="11649" y="8610"/>
                    </a:lnTo>
                    <a:lnTo>
                      <a:pt x="10797" y="11206"/>
                    </a:lnTo>
                    <a:lnTo>
                      <a:pt x="7320" y="384"/>
                    </a:lnTo>
                    <a:lnTo>
                      <a:pt x="7095" y="49"/>
                    </a:lnTo>
                    <a:lnTo>
                      <a:pt x="5456" y="26"/>
                    </a:lnTo>
                    <a:lnTo>
                      <a:pt x="945" y="21"/>
                    </a:lnTo>
                    <a:lnTo>
                      <a:pt x="0" y="21600"/>
                    </a:lnTo>
                    <a:lnTo>
                      <a:pt x="5891" y="21600"/>
                    </a:lnTo>
                    <a:lnTo>
                      <a:pt x="6097" y="13208"/>
                    </a:lnTo>
                    <a:lnTo>
                      <a:pt x="6290" y="13362"/>
                    </a:lnTo>
                    <a:lnTo>
                      <a:pt x="6364" y="13531"/>
                    </a:lnTo>
                    <a:lnTo>
                      <a:pt x="7999" y="18416"/>
                    </a:lnTo>
                    <a:lnTo>
                      <a:pt x="8132" y="18582"/>
                    </a:lnTo>
                    <a:lnTo>
                      <a:pt x="10804" y="18557"/>
                    </a:lnTo>
                    <a:lnTo>
                      <a:pt x="13436" y="18577"/>
                    </a:lnTo>
                    <a:lnTo>
                      <a:pt x="13590" y="18448"/>
                    </a:lnTo>
                    <a:lnTo>
                      <a:pt x="15153" y="13749"/>
                    </a:lnTo>
                    <a:lnTo>
                      <a:pt x="15390" y="13118"/>
                    </a:lnTo>
                    <a:lnTo>
                      <a:pt x="15498" y="13148"/>
                    </a:lnTo>
                    <a:lnTo>
                      <a:pt x="15702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Shape">
                <a:extLst>
                  <a:ext uri="{FF2B5EF4-FFF2-40B4-BE49-F238E27FC236}">
                    <a16:creationId xmlns:a16="http://schemas.microsoft.com/office/drawing/2014/main" id="{9F04DB2B-7B8C-F4C6-3563-6352D0E82A06}"/>
                  </a:ext>
                </a:extLst>
              </p:cNvPr>
              <p:cNvSpPr/>
              <p:nvPr/>
            </p:nvSpPr>
            <p:spPr>
              <a:xfrm>
                <a:off x="1226273" y="5842"/>
                <a:ext cx="242089" cy="311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"/>
                    </a:moveTo>
                    <a:lnTo>
                      <a:pt x="13240" y="14"/>
                    </a:lnTo>
                    <a:lnTo>
                      <a:pt x="13233" y="14336"/>
                    </a:lnTo>
                    <a:lnTo>
                      <a:pt x="13207" y="14735"/>
                    </a:lnTo>
                    <a:lnTo>
                      <a:pt x="10998" y="16248"/>
                    </a:lnTo>
                    <a:lnTo>
                      <a:pt x="10225" y="16204"/>
                    </a:lnTo>
                    <a:lnTo>
                      <a:pt x="8356" y="14361"/>
                    </a:lnTo>
                    <a:lnTo>
                      <a:pt x="8360" y="0"/>
                    </a:lnTo>
                    <a:lnTo>
                      <a:pt x="0" y="0"/>
                    </a:lnTo>
                    <a:lnTo>
                      <a:pt x="1" y="15142"/>
                    </a:lnTo>
                    <a:lnTo>
                      <a:pt x="1296" y="18613"/>
                    </a:lnTo>
                    <a:lnTo>
                      <a:pt x="4988" y="20812"/>
                    </a:lnTo>
                    <a:lnTo>
                      <a:pt x="9804" y="21600"/>
                    </a:lnTo>
                    <a:lnTo>
                      <a:pt x="12247" y="21557"/>
                    </a:lnTo>
                    <a:lnTo>
                      <a:pt x="17768" y="20376"/>
                    </a:lnTo>
                    <a:lnTo>
                      <a:pt x="21185" y="17025"/>
                    </a:lnTo>
                    <a:lnTo>
                      <a:pt x="21600" y="14514"/>
                    </a:lnTo>
                    <a:lnTo>
                      <a:pt x="2160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Shape">
                <a:extLst>
                  <a:ext uri="{FF2B5EF4-FFF2-40B4-BE49-F238E27FC236}">
                    <a16:creationId xmlns:a16="http://schemas.microsoft.com/office/drawing/2014/main" id="{3EDC4EFC-CD34-C536-5662-704AADE89111}"/>
                  </a:ext>
                </a:extLst>
              </p:cNvPr>
              <p:cNvSpPr/>
              <p:nvPr/>
            </p:nvSpPr>
            <p:spPr>
              <a:xfrm>
                <a:off x="1506296" y="5231"/>
                <a:ext cx="269495" cy="307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"/>
                    </a:moveTo>
                    <a:lnTo>
                      <a:pt x="14416" y="66"/>
                    </a:lnTo>
                    <a:lnTo>
                      <a:pt x="14416" y="10353"/>
                    </a:lnTo>
                    <a:lnTo>
                      <a:pt x="12867" y="7917"/>
                    </a:lnTo>
                    <a:lnTo>
                      <a:pt x="11357" y="5480"/>
                    </a:lnTo>
                    <a:lnTo>
                      <a:pt x="9875" y="3038"/>
                    </a:lnTo>
                    <a:lnTo>
                      <a:pt x="8160" y="164"/>
                    </a:lnTo>
                    <a:lnTo>
                      <a:pt x="7879" y="0"/>
                    </a:lnTo>
                    <a:lnTo>
                      <a:pt x="5684" y="22"/>
                    </a:lnTo>
                    <a:lnTo>
                      <a:pt x="509" y="21"/>
                    </a:lnTo>
                    <a:lnTo>
                      <a:pt x="0" y="53"/>
                    </a:lnTo>
                    <a:lnTo>
                      <a:pt x="0" y="21528"/>
                    </a:lnTo>
                    <a:lnTo>
                      <a:pt x="7103" y="21528"/>
                    </a:lnTo>
                    <a:lnTo>
                      <a:pt x="7103" y="11215"/>
                    </a:lnTo>
                    <a:lnTo>
                      <a:pt x="7345" y="11353"/>
                    </a:lnTo>
                    <a:lnTo>
                      <a:pt x="7462" y="11511"/>
                    </a:lnTo>
                    <a:lnTo>
                      <a:pt x="10111" y="15815"/>
                    </a:lnTo>
                    <a:lnTo>
                      <a:pt x="11361" y="17894"/>
                    </a:lnTo>
                    <a:lnTo>
                      <a:pt x="12556" y="19995"/>
                    </a:lnTo>
                    <a:lnTo>
                      <a:pt x="13104" y="20792"/>
                    </a:lnTo>
                    <a:lnTo>
                      <a:pt x="13756" y="21310"/>
                    </a:lnTo>
                    <a:lnTo>
                      <a:pt x="14575" y="21572"/>
                    </a:lnTo>
                    <a:lnTo>
                      <a:pt x="15622" y="21600"/>
                    </a:lnTo>
                    <a:lnTo>
                      <a:pt x="17100" y="21537"/>
                    </a:lnTo>
                    <a:lnTo>
                      <a:pt x="18588" y="21532"/>
                    </a:lnTo>
                    <a:lnTo>
                      <a:pt x="21600" y="21567"/>
                    </a:lnTo>
                    <a:lnTo>
                      <a:pt x="2160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Shape">
                <a:extLst>
                  <a:ext uri="{FF2B5EF4-FFF2-40B4-BE49-F238E27FC236}">
                    <a16:creationId xmlns:a16="http://schemas.microsoft.com/office/drawing/2014/main" id="{F90811B9-C20A-1DB6-9057-5EEF0397D86C}"/>
                  </a:ext>
                </a:extLst>
              </p:cNvPr>
              <p:cNvSpPr/>
              <p:nvPr/>
            </p:nvSpPr>
            <p:spPr>
              <a:xfrm>
                <a:off x="2191309" y="5536"/>
                <a:ext cx="280722" cy="305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024" y="23"/>
                    </a:lnTo>
                    <a:lnTo>
                      <a:pt x="13754" y="296"/>
                    </a:lnTo>
                    <a:lnTo>
                      <a:pt x="13325" y="1428"/>
                    </a:lnTo>
                    <a:lnTo>
                      <a:pt x="10802" y="8386"/>
                    </a:lnTo>
                    <a:lnTo>
                      <a:pt x="7858" y="343"/>
                    </a:lnTo>
                    <a:lnTo>
                      <a:pt x="7582" y="27"/>
                    </a:lnTo>
                    <a:lnTo>
                      <a:pt x="5568" y="5"/>
                    </a:lnTo>
                    <a:lnTo>
                      <a:pt x="0" y="0"/>
                    </a:lnTo>
                    <a:lnTo>
                      <a:pt x="4597" y="9784"/>
                    </a:lnTo>
                    <a:lnTo>
                      <a:pt x="6073" y="12830"/>
                    </a:lnTo>
                    <a:lnTo>
                      <a:pt x="6620" y="14060"/>
                    </a:lnTo>
                    <a:lnTo>
                      <a:pt x="7021" y="15305"/>
                    </a:lnTo>
                    <a:lnTo>
                      <a:pt x="7239" y="16583"/>
                    </a:lnTo>
                    <a:lnTo>
                      <a:pt x="7234" y="17913"/>
                    </a:lnTo>
                    <a:lnTo>
                      <a:pt x="7190" y="18687"/>
                    </a:lnTo>
                    <a:lnTo>
                      <a:pt x="7189" y="19465"/>
                    </a:lnTo>
                    <a:lnTo>
                      <a:pt x="7221" y="21213"/>
                    </a:lnTo>
                    <a:lnTo>
                      <a:pt x="7267" y="21600"/>
                    </a:lnTo>
                    <a:lnTo>
                      <a:pt x="14440" y="21600"/>
                    </a:lnTo>
                    <a:lnTo>
                      <a:pt x="14457" y="15384"/>
                    </a:lnTo>
                    <a:lnTo>
                      <a:pt x="14539" y="149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2" name="object 20">
              <a:extLst>
                <a:ext uri="{FF2B5EF4-FFF2-40B4-BE49-F238E27FC236}">
                  <a16:creationId xmlns:a16="http://schemas.microsoft.com/office/drawing/2014/main" id="{FBCA2C32-D5E0-913F-A9F5-AB6C5A3EB5A2}"/>
                </a:ext>
              </a:extLst>
            </p:cNvPr>
            <p:cNvSpPr/>
            <p:nvPr/>
          </p:nvSpPr>
          <p:spPr>
            <a:xfrm>
              <a:off x="2382125" y="757041"/>
              <a:ext cx="239623" cy="30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5378"/>
                  </a:lnTo>
                  <a:lnTo>
                    <a:pt x="6603" y="5378"/>
                  </a:lnTo>
                  <a:lnTo>
                    <a:pt x="6603" y="21600"/>
                  </a:lnTo>
                  <a:lnTo>
                    <a:pt x="15033" y="21600"/>
                  </a:lnTo>
                  <a:lnTo>
                    <a:pt x="15033" y="5378"/>
                  </a:lnTo>
                  <a:lnTo>
                    <a:pt x="21600" y="53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FBD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3" name="object 21">
              <a:extLst>
                <a:ext uri="{FF2B5EF4-FFF2-40B4-BE49-F238E27FC236}">
                  <a16:creationId xmlns:a16="http://schemas.microsoft.com/office/drawing/2014/main" id="{DFCB8AFD-2CA6-52B8-E606-E700BD683DDE}"/>
                </a:ext>
              </a:extLst>
            </p:cNvPr>
            <p:cNvSpPr/>
            <p:nvPr/>
          </p:nvSpPr>
          <p:spPr>
            <a:xfrm>
              <a:off x="2945891" y="413785"/>
              <a:ext cx="240463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5400"/>
                  </a:lnTo>
                  <a:lnTo>
                    <a:pt x="6581" y="5400"/>
                  </a:lnTo>
                  <a:lnTo>
                    <a:pt x="6581" y="21600"/>
                  </a:lnTo>
                  <a:lnTo>
                    <a:pt x="15035" y="21600"/>
                  </a:lnTo>
                  <a:lnTo>
                    <a:pt x="15035" y="5400"/>
                  </a:lnTo>
                  <a:lnTo>
                    <a:pt x="21600" y="54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4" name="object 22">
              <a:extLst>
                <a:ext uri="{FF2B5EF4-FFF2-40B4-BE49-F238E27FC236}">
                  <a16:creationId xmlns:a16="http://schemas.microsoft.com/office/drawing/2014/main" id="{2F6F3381-52C8-CB95-749C-F7D93D8C1E99}"/>
                </a:ext>
              </a:extLst>
            </p:cNvPr>
            <p:cNvSpPr/>
            <p:nvPr/>
          </p:nvSpPr>
          <p:spPr>
            <a:xfrm>
              <a:off x="2259938" y="756978"/>
              <a:ext cx="93574" cy="306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0" y="0"/>
                  </a:lnTo>
                  <a:lnTo>
                    <a:pt x="120" y="179"/>
                  </a:lnTo>
                  <a:lnTo>
                    <a:pt x="20" y="179"/>
                  </a:lnTo>
                  <a:lnTo>
                    <a:pt x="20" y="21510"/>
                  </a:lnTo>
                  <a:lnTo>
                    <a:pt x="0" y="21600"/>
                  </a:lnTo>
                  <a:lnTo>
                    <a:pt x="21172" y="21600"/>
                  </a:lnTo>
                  <a:lnTo>
                    <a:pt x="21172" y="21510"/>
                  </a:lnTo>
                  <a:lnTo>
                    <a:pt x="21600" y="2151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FBD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5" name="object 23">
              <a:extLst>
                <a:ext uri="{FF2B5EF4-FFF2-40B4-BE49-F238E27FC236}">
                  <a16:creationId xmlns:a16="http://schemas.microsoft.com/office/drawing/2014/main" id="{A7E19D09-EAE8-7F37-D30D-13F8E230EA9B}"/>
                </a:ext>
              </a:extLst>
            </p:cNvPr>
            <p:cNvSpPr/>
            <p:nvPr/>
          </p:nvSpPr>
          <p:spPr>
            <a:xfrm>
              <a:off x="2824974" y="413354"/>
              <a:ext cx="92685" cy="30510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76" name="object 24" descr="object 24">
              <a:extLst>
                <a:ext uri="{FF2B5EF4-FFF2-40B4-BE49-F238E27FC236}">
                  <a16:creationId xmlns:a16="http://schemas.microsoft.com/office/drawing/2014/main" id="{0AD422B3-DD87-CBD0-68B0-7634D076B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830" y="405861"/>
              <a:ext cx="163423" cy="1634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7" name="object 25">
              <a:extLst>
                <a:ext uri="{FF2B5EF4-FFF2-40B4-BE49-F238E27FC236}">
                  <a16:creationId xmlns:a16="http://schemas.microsoft.com/office/drawing/2014/main" id="{002EE854-1ABF-EF94-441B-4D4B87D82A70}"/>
                </a:ext>
              </a:extLst>
            </p:cNvPr>
            <p:cNvSpPr/>
            <p:nvPr/>
          </p:nvSpPr>
          <p:spPr>
            <a:xfrm>
              <a:off x="593268" y="501324"/>
              <a:ext cx="309538" cy="50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63" y="0"/>
                  </a:moveTo>
                  <a:lnTo>
                    <a:pt x="13513" y="200"/>
                  </a:lnTo>
                  <a:lnTo>
                    <a:pt x="9614" y="779"/>
                  </a:lnTo>
                  <a:lnTo>
                    <a:pt x="6897" y="1445"/>
                  </a:lnTo>
                  <a:lnTo>
                    <a:pt x="4393" y="2297"/>
                  </a:lnTo>
                  <a:lnTo>
                    <a:pt x="2042" y="3384"/>
                  </a:lnTo>
                  <a:lnTo>
                    <a:pt x="7" y="4659"/>
                  </a:lnTo>
                  <a:lnTo>
                    <a:pt x="969" y="5501"/>
                  </a:lnTo>
                  <a:lnTo>
                    <a:pt x="1798" y="6400"/>
                  </a:lnTo>
                  <a:lnTo>
                    <a:pt x="3002" y="8347"/>
                  </a:lnTo>
                  <a:lnTo>
                    <a:pt x="3486" y="10173"/>
                  </a:lnTo>
                  <a:lnTo>
                    <a:pt x="3519" y="10800"/>
                  </a:lnTo>
                  <a:lnTo>
                    <a:pt x="3477" y="11505"/>
                  </a:lnTo>
                  <a:lnTo>
                    <a:pt x="2869" y="13547"/>
                  </a:lnTo>
                  <a:lnTo>
                    <a:pt x="1607" y="15430"/>
                  </a:lnTo>
                  <a:lnTo>
                    <a:pt x="0" y="16945"/>
                  </a:lnTo>
                  <a:lnTo>
                    <a:pt x="1559" y="17950"/>
                  </a:lnTo>
                  <a:lnTo>
                    <a:pt x="5247" y="19622"/>
                  </a:lnTo>
                  <a:lnTo>
                    <a:pt x="9731" y="20844"/>
                  </a:lnTo>
                  <a:lnTo>
                    <a:pt x="14915" y="21513"/>
                  </a:lnTo>
                  <a:lnTo>
                    <a:pt x="17663" y="21600"/>
                  </a:lnTo>
                  <a:lnTo>
                    <a:pt x="19195" y="21410"/>
                  </a:lnTo>
                  <a:lnTo>
                    <a:pt x="20447" y="20891"/>
                  </a:lnTo>
                  <a:lnTo>
                    <a:pt x="21291" y="20121"/>
                  </a:lnTo>
                  <a:lnTo>
                    <a:pt x="21600" y="19179"/>
                  </a:lnTo>
                  <a:lnTo>
                    <a:pt x="21291" y="18236"/>
                  </a:lnTo>
                  <a:lnTo>
                    <a:pt x="20447" y="17466"/>
                  </a:lnTo>
                  <a:lnTo>
                    <a:pt x="19195" y="16947"/>
                  </a:lnTo>
                  <a:lnTo>
                    <a:pt x="17663" y="16757"/>
                  </a:lnTo>
                  <a:lnTo>
                    <a:pt x="16181" y="16722"/>
                  </a:lnTo>
                  <a:lnTo>
                    <a:pt x="14751" y="16617"/>
                  </a:lnTo>
                  <a:lnTo>
                    <a:pt x="12074" y="16220"/>
                  </a:lnTo>
                  <a:lnTo>
                    <a:pt x="9428" y="15514"/>
                  </a:lnTo>
                  <a:lnTo>
                    <a:pt x="6652" y="14252"/>
                  </a:lnTo>
                  <a:lnTo>
                    <a:pt x="4953" y="12872"/>
                  </a:lnTo>
                  <a:lnTo>
                    <a:pt x="4101" y="11108"/>
                  </a:lnTo>
                  <a:lnTo>
                    <a:pt x="4083" y="10800"/>
                  </a:lnTo>
                  <a:lnTo>
                    <a:pt x="4084" y="10432"/>
                  </a:lnTo>
                  <a:lnTo>
                    <a:pt x="4872" y="8823"/>
                  </a:lnTo>
                  <a:lnTo>
                    <a:pt x="6699" y="7319"/>
                  </a:lnTo>
                  <a:lnTo>
                    <a:pt x="9096" y="6202"/>
                  </a:lnTo>
                  <a:lnTo>
                    <a:pt x="12154" y="5364"/>
                  </a:lnTo>
                  <a:lnTo>
                    <a:pt x="15729" y="4904"/>
                  </a:lnTo>
                  <a:lnTo>
                    <a:pt x="17663" y="4843"/>
                  </a:lnTo>
                  <a:lnTo>
                    <a:pt x="19195" y="4653"/>
                  </a:lnTo>
                  <a:lnTo>
                    <a:pt x="20447" y="4133"/>
                  </a:lnTo>
                  <a:lnTo>
                    <a:pt x="21291" y="3364"/>
                  </a:lnTo>
                  <a:lnTo>
                    <a:pt x="21600" y="2421"/>
                  </a:lnTo>
                  <a:lnTo>
                    <a:pt x="21291" y="1479"/>
                  </a:lnTo>
                  <a:lnTo>
                    <a:pt x="20447" y="709"/>
                  </a:lnTo>
                  <a:lnTo>
                    <a:pt x="19195" y="190"/>
                  </a:lnTo>
                  <a:lnTo>
                    <a:pt x="1766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8" name="object 26">
              <a:extLst>
                <a:ext uri="{FF2B5EF4-FFF2-40B4-BE49-F238E27FC236}">
                  <a16:creationId xmlns:a16="http://schemas.microsoft.com/office/drawing/2014/main" id="{5B9583E5-A757-78BF-C772-82AFA97DB9A4}"/>
                </a:ext>
              </a:extLst>
            </p:cNvPr>
            <p:cNvSpPr/>
            <p:nvPr/>
          </p:nvSpPr>
          <p:spPr>
            <a:xfrm>
              <a:off x="266274" y="501317"/>
              <a:ext cx="363881" cy="503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49" y="0"/>
                  </a:moveTo>
                  <a:lnTo>
                    <a:pt x="2046" y="190"/>
                  </a:lnTo>
                  <a:lnTo>
                    <a:pt x="981" y="709"/>
                  </a:lnTo>
                  <a:lnTo>
                    <a:pt x="263" y="1479"/>
                  </a:lnTo>
                  <a:lnTo>
                    <a:pt x="0" y="2421"/>
                  </a:lnTo>
                  <a:lnTo>
                    <a:pt x="263" y="3364"/>
                  </a:lnTo>
                  <a:lnTo>
                    <a:pt x="981" y="4134"/>
                  </a:lnTo>
                  <a:lnTo>
                    <a:pt x="2046" y="4652"/>
                  </a:lnTo>
                  <a:lnTo>
                    <a:pt x="3349" y="4843"/>
                  </a:lnTo>
                  <a:lnTo>
                    <a:pt x="4609" y="4879"/>
                  </a:lnTo>
                  <a:lnTo>
                    <a:pt x="5826" y="4983"/>
                  </a:lnTo>
                  <a:lnTo>
                    <a:pt x="8103" y="5380"/>
                  </a:lnTo>
                  <a:lnTo>
                    <a:pt x="10354" y="6086"/>
                  </a:lnTo>
                  <a:lnTo>
                    <a:pt x="12716" y="7348"/>
                  </a:lnTo>
                  <a:lnTo>
                    <a:pt x="14161" y="8727"/>
                  </a:lnTo>
                  <a:lnTo>
                    <a:pt x="14886" y="10493"/>
                  </a:lnTo>
                  <a:lnTo>
                    <a:pt x="14901" y="10800"/>
                  </a:lnTo>
                  <a:lnTo>
                    <a:pt x="14901" y="11168"/>
                  </a:lnTo>
                  <a:lnTo>
                    <a:pt x="14229" y="12777"/>
                  </a:lnTo>
                  <a:lnTo>
                    <a:pt x="12676" y="14281"/>
                  </a:lnTo>
                  <a:lnTo>
                    <a:pt x="10637" y="15397"/>
                  </a:lnTo>
                  <a:lnTo>
                    <a:pt x="8035" y="16236"/>
                  </a:lnTo>
                  <a:lnTo>
                    <a:pt x="4994" y="16696"/>
                  </a:lnTo>
                  <a:lnTo>
                    <a:pt x="3349" y="16757"/>
                  </a:lnTo>
                  <a:lnTo>
                    <a:pt x="2046" y="16947"/>
                  </a:lnTo>
                  <a:lnTo>
                    <a:pt x="981" y="17466"/>
                  </a:lnTo>
                  <a:lnTo>
                    <a:pt x="263" y="18236"/>
                  </a:lnTo>
                  <a:lnTo>
                    <a:pt x="0" y="19178"/>
                  </a:lnTo>
                  <a:lnTo>
                    <a:pt x="263" y="20121"/>
                  </a:lnTo>
                  <a:lnTo>
                    <a:pt x="981" y="20891"/>
                  </a:lnTo>
                  <a:lnTo>
                    <a:pt x="2046" y="21410"/>
                  </a:lnTo>
                  <a:lnTo>
                    <a:pt x="3349" y="21600"/>
                  </a:lnTo>
                  <a:lnTo>
                    <a:pt x="5137" y="21549"/>
                  </a:lnTo>
                  <a:lnTo>
                    <a:pt x="8568" y="21155"/>
                  </a:lnTo>
                  <a:lnTo>
                    <a:pt x="11373" y="20511"/>
                  </a:lnTo>
                  <a:lnTo>
                    <a:pt x="13597" y="19751"/>
                  </a:lnTo>
                  <a:lnTo>
                    <a:pt x="16098" y="18547"/>
                  </a:lnTo>
                  <a:lnTo>
                    <a:pt x="18611" y="16746"/>
                  </a:lnTo>
                  <a:lnTo>
                    <a:pt x="20069" y="15156"/>
                  </a:lnTo>
                  <a:lnTo>
                    <a:pt x="21081" y="13381"/>
                  </a:lnTo>
                  <a:lnTo>
                    <a:pt x="21567" y="11462"/>
                  </a:lnTo>
                  <a:lnTo>
                    <a:pt x="21600" y="10800"/>
                  </a:lnTo>
                  <a:lnTo>
                    <a:pt x="21574" y="10211"/>
                  </a:lnTo>
                  <a:lnTo>
                    <a:pt x="21187" y="8495"/>
                  </a:lnTo>
                  <a:lnTo>
                    <a:pt x="20205" y="6633"/>
                  </a:lnTo>
                  <a:lnTo>
                    <a:pt x="18733" y="4965"/>
                  </a:lnTo>
                  <a:lnTo>
                    <a:pt x="15785" y="2877"/>
                  </a:lnTo>
                  <a:lnTo>
                    <a:pt x="12134" y="1321"/>
                  </a:lnTo>
                  <a:lnTo>
                    <a:pt x="7941" y="342"/>
                  </a:lnTo>
                  <a:lnTo>
                    <a:pt x="5686" y="87"/>
                  </a:lnTo>
                  <a:lnTo>
                    <a:pt x="3349" y="0"/>
                  </a:lnTo>
                  <a:close/>
                </a:path>
              </a:pathLst>
            </a:custGeom>
            <a:solidFill>
              <a:srgbClr val="7FBD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F953FC-C819-45E6-FEB6-AE14DFE31C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4709160"/>
            <a:ext cx="3944938" cy="56938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defRPr kumimoji="0" lang="en-US" sz="3700" spc="45" normalizeH="0" dirty="0" smtClean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indent="12700" fontAlgn="auto" hangingPunct="0">
              <a:tabLst>
                <a:tab pos="3644900" algn="l"/>
              </a:tabLst>
            </a:pPr>
            <a:r>
              <a:rPr lang="en-US"/>
              <a:t>&lt;Insert Name&gt;</a:t>
            </a:r>
          </a:p>
        </p:txBody>
      </p:sp>
      <p:pic>
        <p:nvPicPr>
          <p:cNvPr id="90" name="Image" descr="Image">
            <a:extLst>
              <a:ext uri="{FF2B5EF4-FFF2-40B4-BE49-F238E27FC236}">
                <a16:creationId xmlns:a16="http://schemas.microsoft.com/office/drawing/2014/main" id="{254B69A5-DC16-766A-FE16-77FA8A504B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445" y="5580875"/>
            <a:ext cx="4023360" cy="6472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7EB501-5862-BDE9-EEBE-2C06440024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583" y="5725719"/>
            <a:ext cx="3960812" cy="639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&lt;insert title&gt;</a:t>
            </a:r>
          </a:p>
        </p:txBody>
      </p:sp>
    </p:spTree>
    <p:extLst>
      <p:ext uri="{BB962C8B-B14F-4D97-AF65-F5344CB8AC3E}">
        <p14:creationId xmlns:p14="http://schemas.microsoft.com/office/powerpoint/2010/main" val="425515471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8B25AE-36A6-B749-8130-951219B547AE}"/>
              </a:ext>
            </a:extLst>
          </p:cNvPr>
          <p:cNvSpPr/>
          <p:nvPr userDrawn="1"/>
        </p:nvSpPr>
        <p:spPr>
          <a:xfrm>
            <a:off x="799940" y="2524898"/>
            <a:ext cx="10592119" cy="33806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50800" dir="81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AAB3-F02A-8C4A-BB94-14E9DFAF7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144" y="2825496"/>
            <a:ext cx="9906841" cy="2775998"/>
          </a:xfrm>
          <a:noFill/>
          <a:ln>
            <a:noFill/>
          </a:ln>
          <a:effectLst>
            <a:outerShdw blurRad="254000" dist="38100" dir="2700000" algn="tl" rotWithShape="0">
              <a:prstClr val="black">
                <a:alpha val="10000"/>
              </a:prstClr>
            </a:outerShdw>
          </a:effectLst>
        </p:spPr>
        <p:txBody>
          <a:bodyPr lIns="457200" tIns="457200" rIns="457200" bIns="457200"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2D615-F0B5-F244-B2C6-E77BB43857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99940" y="1879987"/>
            <a:ext cx="3214274" cy="36512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lIns="182880" rIns="1828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spc="3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ITEM 1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51D65589-8035-7542-B7F4-BFCDF85FB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26538" y="650744"/>
            <a:ext cx="265521" cy="29871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4E67348-F2F1-684B-BCD6-1CB3E4E422D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488863" y="1879987"/>
            <a:ext cx="3214274" cy="365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/>
              </a:gs>
              <a:gs pos="50000">
                <a:schemeClr val="tx2"/>
              </a:gs>
            </a:gsLst>
            <a:lin ang="0" scaled="1"/>
            <a:tileRect/>
          </a:gradFill>
          <a:effectLst>
            <a:outerShdw blurRad="254000" dist="50800" dir="8100000" algn="ctr" rotWithShape="0">
              <a:schemeClr val="tx1">
                <a:alpha val="10000"/>
              </a:schemeClr>
            </a:outerShdw>
          </a:effectLst>
        </p:spPr>
        <p:txBody>
          <a:bodyPr lIns="182880" rIns="1828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spc="3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ITEM 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5C12D7-D827-2E40-A780-46029DF8D6F1}"/>
              </a:ext>
            </a:extLst>
          </p:cNvPr>
          <p:cNvCxnSpPr>
            <a:cxnSpLocks/>
          </p:cNvCxnSpPr>
          <p:nvPr userDrawn="1"/>
        </p:nvCxnSpPr>
        <p:spPr>
          <a:xfrm>
            <a:off x="799940" y="5905500"/>
            <a:ext cx="10591960" cy="0"/>
          </a:xfrm>
          <a:prstGeom prst="line">
            <a:avLst/>
          </a:prstGeom>
          <a:ln w="69850">
            <a:gradFill flip="none" rotWithShape="1">
              <a:gsLst>
                <a:gs pos="0">
                  <a:schemeClr val="accent6"/>
                </a:gs>
                <a:gs pos="50000">
                  <a:schemeClr val="tx2"/>
                </a:gs>
              </a:gsLst>
              <a:lin ang="0" scaled="1"/>
              <a:tileRect/>
            </a:gradFill>
          </a:ln>
          <a:effectLst>
            <a:outerShdw blurRad="203200" dist="38100" dir="2700000" algn="tl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00E119A-D82E-A246-AF16-CD4508B67FF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177785" y="1879987"/>
            <a:ext cx="3214274" cy="36512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lIns="182880" rIns="1828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spc="3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ITEM 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EB13F98-CF16-5B4D-8AC4-15FB25C8E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595" y="620950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0ECCA09-1D2A-7F4A-BC5B-803370AB22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FCF7F1DA-C0D5-B642-B774-B381FD22D2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564882"/>
            <a:ext cx="9343361" cy="404533"/>
          </a:xfrm>
        </p:spPr>
        <p:txBody>
          <a:bodyPr/>
          <a:lstStyle/>
          <a:p>
            <a:r>
              <a:rPr lang="en-US"/>
              <a:t>Slide Title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E6E6E7-A9DC-AD47-81BA-1C39B00473B8}"/>
              </a:ext>
            </a:extLst>
          </p:cNvPr>
          <p:cNvSpPr txBox="1"/>
          <p:nvPr userDrawn="1"/>
        </p:nvSpPr>
        <p:spPr>
          <a:xfrm>
            <a:off x="800100" y="6209507"/>
            <a:ext cx="2318004" cy="365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38E7F32B-2BD8-5F42-9D2F-F8DE6D0F355D}" type="datetimeyyyy">
              <a:rPr lang="en-US" sz="60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Holdings, LLC. All rights reserved.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CC71B0D-C8B5-6E48-BD3E-20736D75689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00099" y="1073662"/>
            <a:ext cx="9337157" cy="4045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Page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88098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0">
              <a:schemeClr val="accent6"/>
            </a:gs>
            <a:gs pos="5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arge_logo">
            <a:extLst>
              <a:ext uri="{FF2B5EF4-FFF2-40B4-BE49-F238E27FC236}">
                <a16:creationId xmlns:a16="http://schemas.microsoft.com/office/drawing/2014/main" id="{79EB64E1-C52B-4342-8118-4FBAA5394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386" t="56761" r="54208" b="157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Enavate_logo_white">
            <a:extLst>
              <a:ext uri="{FF2B5EF4-FFF2-40B4-BE49-F238E27FC236}">
                <a16:creationId xmlns:a16="http://schemas.microsoft.com/office/drawing/2014/main" id="{62F2CF2C-3990-CB4F-B9BB-4B0F3E3857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0100" y="5540377"/>
            <a:ext cx="2875352" cy="3651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CCBB95-AA42-4E4B-8E1D-928D2524D56C}"/>
              </a:ext>
            </a:extLst>
          </p:cNvPr>
          <p:cNvSpPr txBox="1"/>
          <p:nvPr userDrawn="1"/>
        </p:nvSpPr>
        <p:spPr>
          <a:xfrm>
            <a:off x="800100" y="6209507"/>
            <a:ext cx="2318004" cy="365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38E7F32B-2BD8-5F42-9D2F-F8DE6D0F355D}" type="datetimeyyyy">
              <a:rPr lang="en-US" sz="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lang="en-US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Holdings,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01949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-22860"/>
            <a:ext cx="6947910" cy="6903721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457200" y="541895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</a:t>
            </a:r>
            <a:r>
              <a:rPr lang="en-US" sz="2100" b="0" spc="-4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Gathering  of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4" name="Text Placeholder 38">
            <a:extLst>
              <a:ext uri="{FF2B5EF4-FFF2-40B4-BE49-F238E27FC236}">
                <a16:creationId xmlns:a16="http://schemas.microsoft.com/office/drawing/2014/main" id="{EA0DBFF6-03E9-7BE4-C18A-A04D3A5A20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1908993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Session Title</a:t>
            </a: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pic>
        <p:nvPicPr>
          <p:cNvPr id="37" name="Image" descr="Image">
            <a:extLst>
              <a:ext uri="{FF2B5EF4-FFF2-40B4-BE49-F238E27FC236}">
                <a16:creationId xmlns:a16="http://schemas.microsoft.com/office/drawing/2014/main" id="{2E5A8851-0549-7839-72DF-F6F80346DA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0467" y="1792719"/>
            <a:ext cx="3516666" cy="351666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1A7F6F3-FC0F-6679-BA1B-A3D923C9D4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5482896"/>
            <a:ext cx="5486400" cy="1085850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Name, Title, Company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29D4CF7-7058-2E0D-ACEF-319FC53A8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8600" y="1950852"/>
            <a:ext cx="3200400" cy="3200400"/>
          </a:xfrm>
          <a:prstGeom prst="ellipse">
            <a:avLst/>
          </a:prstGeom>
          <a:solidFill>
            <a:srgbClr val="AAB0BA"/>
          </a:solidFill>
          <a:ln w="57150">
            <a:solidFill>
              <a:srgbClr val="82C242"/>
            </a:solidFill>
          </a:ln>
        </p:spPr>
        <p:txBody>
          <a:bodyPr anchor="ctr" anchorCtr="0"/>
          <a:lstStyle>
            <a:lvl1pPr algn="ctr">
              <a:defRPr sz="3200"/>
            </a:lvl1pPr>
          </a:lstStyle>
          <a:p>
            <a:r>
              <a:rPr lang="en-US"/>
              <a:t>Click to insert your headshot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5DCB76-1F2D-27F9-2C8F-2B19BEE44B0D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53" name="object 8">
            <a:extLst>
              <a:ext uri="{FF2B5EF4-FFF2-40B4-BE49-F238E27FC236}">
                <a16:creationId xmlns:a16="http://schemas.microsoft.com/office/drawing/2014/main" id="{1D4B51C5-441A-CC05-CA23-8256A5969791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5" name="Picture 54" descr="Logo&#10;&#10;Description automatically generated with medium confidence">
            <a:extLst>
              <a:ext uri="{FF2B5EF4-FFF2-40B4-BE49-F238E27FC236}">
                <a16:creationId xmlns:a16="http://schemas.microsoft.com/office/drawing/2014/main" id="{E8200C82-82BC-B913-010D-03E392673A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3034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E787B046-7824-D304-C647-6BCBE68C719F}"/>
              </a:ext>
            </a:extLst>
          </p:cNvPr>
          <p:cNvSpPr/>
          <p:nvPr/>
        </p:nvSpPr>
        <p:spPr>
          <a:xfrm>
            <a:off x="5419176" y="-22860"/>
            <a:ext cx="6772825" cy="6903720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7A23D6D-B470-1FA6-693B-A6C194BDEF22}"/>
              </a:ext>
            </a:extLst>
          </p:cNvPr>
          <p:cNvSpPr/>
          <p:nvPr/>
        </p:nvSpPr>
        <p:spPr>
          <a:xfrm>
            <a:off x="5244091" y="-22860"/>
            <a:ext cx="3131707" cy="6903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2" y="0"/>
                </a:moveTo>
                <a:lnTo>
                  <a:pt x="21185" y="0"/>
                </a:lnTo>
                <a:lnTo>
                  <a:pt x="9563" y="12525"/>
                </a:lnTo>
                <a:lnTo>
                  <a:pt x="8589" y="12425"/>
                </a:lnTo>
                <a:lnTo>
                  <a:pt x="0" y="21600"/>
                </a:lnTo>
                <a:lnTo>
                  <a:pt x="1628" y="21600"/>
                </a:lnTo>
                <a:lnTo>
                  <a:pt x="21600" y="2"/>
                </a:lnTo>
                <a:lnTo>
                  <a:pt x="21582" y="0"/>
                </a:lnTo>
                <a:close/>
              </a:path>
            </a:pathLst>
          </a:custGeom>
          <a:solidFill>
            <a:srgbClr val="0000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3738704-61A8-4A72-2FF1-02AB5E9668A3}"/>
              </a:ext>
            </a:extLst>
          </p:cNvPr>
          <p:cNvSpPr/>
          <p:nvPr/>
        </p:nvSpPr>
        <p:spPr>
          <a:xfrm>
            <a:off x="9184156" y="332603"/>
            <a:ext cx="3004402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3569A610-5E1C-D4F8-5289-A816D135C37E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Text Placeholder 38">
            <a:extLst>
              <a:ext uri="{FF2B5EF4-FFF2-40B4-BE49-F238E27FC236}">
                <a16:creationId xmlns:a16="http://schemas.microsoft.com/office/drawing/2014/main" id="{EA0DBFF6-03E9-7BE4-C18A-A04D3A5A206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0080" y="1920240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Session Title</a:t>
            </a: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pic>
        <p:nvPicPr>
          <p:cNvPr id="44" name="Picture 43" descr="Logo&#10;&#10;Description automatically generated with medium confidence">
            <a:extLst>
              <a:ext uri="{FF2B5EF4-FFF2-40B4-BE49-F238E27FC236}">
                <a16:creationId xmlns:a16="http://schemas.microsoft.com/office/drawing/2014/main" id="{24993D21-0FC9-7A05-FE75-C6BB811181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6715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548640" y="68580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B6F6FFC3-C3DE-0D18-3051-F0A84D2D65D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49275" y="1698625"/>
            <a:ext cx="5760720" cy="431006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2E0EAF2-3008-EF8A-5A67-CC2DD4FF25F8}"/>
              </a:ext>
            </a:extLst>
          </p:cNvPr>
          <p:cNvSpPr txBox="1"/>
          <p:nvPr userDrawn="1"/>
        </p:nvSpPr>
        <p:spPr>
          <a:xfrm>
            <a:off x="731520" y="640080"/>
            <a:ext cx="5760720" cy="769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 anchorCtr="0"/>
          <a:lstStyle>
            <a:lvl1pPr indent="12700">
              <a:spcBef>
                <a:spcPts val="100"/>
              </a:spcBef>
              <a:defRPr sz="4400" b="1" spc="-200">
                <a:solidFill>
                  <a:srgbClr val="7FBD42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Verdana"/>
              </a:defRPr>
            </a:lvl1pPr>
            <a:lvl2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Agenda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DCC29DD-9002-479E-FC3D-1A9B6B029D53}"/>
              </a:ext>
            </a:extLst>
          </p:cNvPr>
          <p:cNvGrpSpPr/>
          <p:nvPr userDrawn="1"/>
        </p:nvGrpSpPr>
        <p:grpSpPr>
          <a:xfrm>
            <a:off x="6458988" y="-22860"/>
            <a:ext cx="5733012" cy="6903721"/>
            <a:chOff x="5244091" y="-22860"/>
            <a:chExt cx="5733012" cy="6903721"/>
          </a:xfrm>
        </p:grpSpPr>
        <p:sp>
          <p:nvSpPr>
            <p:cNvPr id="150" name="object 3">
              <a:extLst>
                <a:ext uri="{FF2B5EF4-FFF2-40B4-BE49-F238E27FC236}">
                  <a16:creationId xmlns:a16="http://schemas.microsoft.com/office/drawing/2014/main" id="{08F3AA56-D5CD-7F56-F80F-23569CA36707}"/>
                </a:ext>
              </a:extLst>
            </p:cNvPr>
            <p:cNvSpPr/>
            <p:nvPr userDrawn="1"/>
          </p:nvSpPr>
          <p:spPr>
            <a:xfrm>
              <a:off x="5419176" y="-22860"/>
              <a:ext cx="5557927" cy="6903720"/>
            </a:xfrm>
            <a:prstGeom prst="rect">
              <a:avLst/>
            </a:prstGeom>
            <a:blipFill rotWithShape="1">
              <a:blip r:embed="rId2"/>
              <a:srcRect/>
              <a:stretch>
                <a:fillRect r="-21859"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" name="object 4">
              <a:extLst>
                <a:ext uri="{FF2B5EF4-FFF2-40B4-BE49-F238E27FC236}">
                  <a16:creationId xmlns:a16="http://schemas.microsoft.com/office/drawing/2014/main" id="{DD4F1FB6-7F45-2DA3-679D-A9C0AEC6796A}"/>
                </a:ext>
              </a:extLst>
            </p:cNvPr>
            <p:cNvSpPr/>
            <p:nvPr userDrawn="1"/>
          </p:nvSpPr>
          <p:spPr>
            <a:xfrm>
              <a:off x="5244091" y="-22860"/>
              <a:ext cx="3131707" cy="690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2" name="object 5">
            <a:extLst>
              <a:ext uri="{FF2B5EF4-FFF2-40B4-BE49-F238E27FC236}">
                <a16:creationId xmlns:a16="http://schemas.microsoft.com/office/drawing/2014/main" id="{2371899C-2608-8D7E-8D7C-63477FDCB938}"/>
              </a:ext>
            </a:extLst>
          </p:cNvPr>
          <p:cNvSpPr/>
          <p:nvPr userDrawn="1"/>
        </p:nvSpPr>
        <p:spPr>
          <a:xfrm>
            <a:off x="9448800" y="332603"/>
            <a:ext cx="2743200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153" name="object 28">
            <a:extLst>
              <a:ext uri="{FF2B5EF4-FFF2-40B4-BE49-F238E27FC236}">
                <a16:creationId xmlns:a16="http://schemas.microsoft.com/office/drawing/2014/main" id="{29CDF7D9-FF34-DD06-6BC2-E249DDA35EA8}"/>
              </a:ext>
            </a:extLst>
          </p:cNvPr>
          <p:cNvSpPr txBox="1"/>
          <p:nvPr userDrawn="1"/>
        </p:nvSpPr>
        <p:spPr>
          <a:xfrm>
            <a:off x="9966960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4" name="Picture 153" descr="Logo&#10;&#10;Description automatically generated with medium confidence">
            <a:extLst>
              <a:ext uri="{FF2B5EF4-FFF2-40B4-BE49-F238E27FC236}">
                <a16:creationId xmlns:a16="http://schemas.microsoft.com/office/drawing/2014/main" id="{15861145-AD72-D473-9CF6-F7744AD28F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548641"/>
            <a:ext cx="2286000" cy="471815"/>
          </a:xfrm>
          <a:prstGeom prst="rect">
            <a:avLst/>
          </a:prstGeom>
        </p:spPr>
      </p:pic>
      <p:sp>
        <p:nvSpPr>
          <p:cNvPr id="155" name="object 9">
            <a:extLst>
              <a:ext uri="{FF2B5EF4-FFF2-40B4-BE49-F238E27FC236}">
                <a16:creationId xmlns:a16="http://schemas.microsoft.com/office/drawing/2014/main" id="{14ADC99A-9994-F7FE-E1CC-8B8D74A35ABF}"/>
              </a:ext>
            </a:extLst>
          </p:cNvPr>
          <p:cNvSpPr txBox="1">
            <a:spLocks/>
          </p:cNvSpPr>
          <p:nvPr userDrawn="1"/>
        </p:nvSpPr>
        <p:spPr>
          <a:xfrm>
            <a:off x="7112000" y="5669280"/>
            <a:ext cx="475498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</p:spTree>
    <p:extLst>
      <p:ext uri="{BB962C8B-B14F-4D97-AF65-F5344CB8AC3E}">
        <p14:creationId xmlns:p14="http://schemas.microsoft.com/office/powerpoint/2010/main" val="273039233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25">
            <a:extLst>
              <a:ext uri="{FF2B5EF4-FFF2-40B4-BE49-F238E27FC236}">
                <a16:creationId xmlns:a16="http://schemas.microsoft.com/office/drawing/2014/main" id="{7722C1FC-A127-E0AC-4C16-C40A7647137E}"/>
              </a:ext>
            </a:extLst>
          </p:cNvPr>
          <p:cNvGrpSpPr/>
          <p:nvPr userDrawn="1"/>
        </p:nvGrpSpPr>
        <p:grpSpPr>
          <a:xfrm>
            <a:off x="-14514" y="-22860"/>
            <a:ext cx="4429821" cy="6903720"/>
            <a:chOff x="0" y="0"/>
            <a:chExt cx="4429819" cy="6858000"/>
          </a:xfrm>
        </p:grpSpPr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20A6BC7A-E77D-3457-29D9-CBF85F568C7D}"/>
                </a:ext>
              </a:extLst>
            </p:cNvPr>
            <p:cNvSpPr/>
            <p:nvPr/>
          </p:nvSpPr>
          <p:spPr>
            <a:xfrm>
              <a:off x="-1" y="0"/>
              <a:ext cx="422703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0" name="object 27">
              <a:extLst>
                <a:ext uri="{FF2B5EF4-FFF2-40B4-BE49-F238E27FC236}">
                  <a16:creationId xmlns:a16="http://schemas.microsoft.com/office/drawing/2014/main" id="{D75B9E5C-A617-E305-CB3F-E3A3048D2E61}"/>
                </a:ext>
              </a:extLst>
            </p:cNvPr>
            <p:cNvGrpSpPr/>
            <p:nvPr/>
          </p:nvGrpSpPr>
          <p:grpSpPr>
            <a:xfrm>
              <a:off x="1297822" y="0"/>
              <a:ext cx="3131998" cy="6858001"/>
              <a:chOff x="0" y="0"/>
              <a:chExt cx="3131997" cy="6858000"/>
            </a:xfrm>
          </p:grpSpPr>
          <p:sp>
            <p:nvSpPr>
              <p:cNvPr id="31" name="Shape">
                <a:extLst>
                  <a:ext uri="{FF2B5EF4-FFF2-40B4-BE49-F238E27FC236}">
                    <a16:creationId xmlns:a16="http://schemas.microsoft.com/office/drawing/2014/main" id="{6BEA9FC8-8ADD-E608-6934-6C5174FDF84A}"/>
                  </a:ext>
                </a:extLst>
              </p:cNvPr>
              <p:cNvSpPr/>
              <p:nvPr/>
            </p:nvSpPr>
            <p:spPr>
              <a:xfrm>
                <a:off x="0" y="0"/>
                <a:ext cx="3131998" cy="68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972" y="0"/>
                    </a:lnTo>
                    <a:lnTo>
                      <a:pt x="0" y="21600"/>
                    </a:lnTo>
                    <a:lnTo>
                      <a:pt x="417" y="21600"/>
                    </a:lnTo>
                    <a:lnTo>
                      <a:pt x="12026" y="9087"/>
                    </a:lnTo>
                    <a:lnTo>
                      <a:pt x="13093" y="90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Triangle">
                <a:extLst>
                  <a:ext uri="{FF2B5EF4-FFF2-40B4-BE49-F238E27FC236}">
                    <a16:creationId xmlns:a16="http://schemas.microsoft.com/office/drawing/2014/main" id="{F0113718-9CC3-63EB-98F4-3823AFDE0199}"/>
                  </a:ext>
                </a:extLst>
              </p:cNvPr>
              <p:cNvSpPr/>
              <p:nvPr/>
            </p:nvSpPr>
            <p:spPr>
              <a:xfrm>
                <a:off x="1743814" y="2885248"/>
                <a:ext cx="154672" cy="31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97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4" name="object 25">
            <a:extLst>
              <a:ext uri="{FF2B5EF4-FFF2-40B4-BE49-F238E27FC236}">
                <a16:creationId xmlns:a16="http://schemas.microsoft.com/office/drawing/2014/main" id="{16F80BC7-8E75-7038-E42C-37B02569DA75}"/>
              </a:ext>
            </a:extLst>
          </p:cNvPr>
          <p:cNvGrpSpPr/>
          <p:nvPr userDrawn="1"/>
        </p:nvGrpSpPr>
        <p:grpSpPr>
          <a:xfrm flipH="1" flipV="1">
            <a:off x="7776693" y="-22860"/>
            <a:ext cx="4429821" cy="6903720"/>
            <a:chOff x="0" y="0"/>
            <a:chExt cx="4429819" cy="6858000"/>
          </a:xfrm>
        </p:grpSpPr>
        <p:sp>
          <p:nvSpPr>
            <p:cNvPr id="35" name="object 26">
              <a:extLst>
                <a:ext uri="{FF2B5EF4-FFF2-40B4-BE49-F238E27FC236}">
                  <a16:creationId xmlns:a16="http://schemas.microsoft.com/office/drawing/2014/main" id="{2F4C09FF-2443-C6A6-0293-21727CD9DDF6}"/>
                </a:ext>
              </a:extLst>
            </p:cNvPr>
            <p:cNvSpPr/>
            <p:nvPr/>
          </p:nvSpPr>
          <p:spPr>
            <a:xfrm>
              <a:off x="-1" y="0"/>
              <a:ext cx="422703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6" name="object 27">
              <a:extLst>
                <a:ext uri="{FF2B5EF4-FFF2-40B4-BE49-F238E27FC236}">
                  <a16:creationId xmlns:a16="http://schemas.microsoft.com/office/drawing/2014/main" id="{93AD175D-9B65-ECB1-AB70-18D69F7E51E2}"/>
                </a:ext>
              </a:extLst>
            </p:cNvPr>
            <p:cNvGrpSpPr/>
            <p:nvPr/>
          </p:nvGrpSpPr>
          <p:grpSpPr>
            <a:xfrm>
              <a:off x="1297822" y="0"/>
              <a:ext cx="3131998" cy="6858001"/>
              <a:chOff x="0" y="0"/>
              <a:chExt cx="3131997" cy="6858000"/>
            </a:xfrm>
          </p:grpSpPr>
          <p:sp>
            <p:nvSpPr>
              <p:cNvPr id="37" name="Shape">
                <a:extLst>
                  <a:ext uri="{FF2B5EF4-FFF2-40B4-BE49-F238E27FC236}">
                    <a16:creationId xmlns:a16="http://schemas.microsoft.com/office/drawing/2014/main" id="{16B97CA0-C670-864E-80D6-C20C2BE3A3C6}"/>
                  </a:ext>
                </a:extLst>
              </p:cNvPr>
              <p:cNvSpPr/>
              <p:nvPr/>
            </p:nvSpPr>
            <p:spPr>
              <a:xfrm>
                <a:off x="0" y="0"/>
                <a:ext cx="3131998" cy="68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972" y="0"/>
                    </a:lnTo>
                    <a:lnTo>
                      <a:pt x="0" y="21600"/>
                    </a:lnTo>
                    <a:lnTo>
                      <a:pt x="417" y="21600"/>
                    </a:lnTo>
                    <a:lnTo>
                      <a:pt x="12026" y="9087"/>
                    </a:lnTo>
                    <a:lnTo>
                      <a:pt x="13093" y="90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Triangle">
                <a:extLst>
                  <a:ext uri="{FF2B5EF4-FFF2-40B4-BE49-F238E27FC236}">
                    <a16:creationId xmlns:a16="http://schemas.microsoft.com/office/drawing/2014/main" id="{0CC069D4-307E-5CD0-5F29-6261D9A032DB}"/>
                  </a:ext>
                </a:extLst>
              </p:cNvPr>
              <p:cNvSpPr/>
              <p:nvPr/>
            </p:nvSpPr>
            <p:spPr>
              <a:xfrm>
                <a:off x="1743814" y="2885248"/>
                <a:ext cx="154672" cy="31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97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4F9291D-E240-9EDA-4878-DB0114FF68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18682" y="3090446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ctr"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Section Title</a:t>
            </a: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E97AA8C1-EF5D-EFD4-7ABE-C4A6F50ADDDE}"/>
              </a:ext>
            </a:extLst>
          </p:cNvPr>
          <p:cNvSpPr/>
          <p:nvPr userDrawn="1"/>
        </p:nvSpPr>
        <p:spPr>
          <a:xfrm>
            <a:off x="9187599" y="5486400"/>
            <a:ext cx="3004401" cy="1088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72" name="object 28">
            <a:extLst>
              <a:ext uri="{FF2B5EF4-FFF2-40B4-BE49-F238E27FC236}">
                <a16:creationId xmlns:a16="http://schemas.microsoft.com/office/drawing/2014/main" id="{712BEEF5-540F-C796-E2E3-8E5BD64BE15A}"/>
              </a:ext>
            </a:extLst>
          </p:cNvPr>
          <p:cNvSpPr txBox="1"/>
          <p:nvPr userDrawn="1"/>
        </p:nvSpPr>
        <p:spPr>
          <a:xfrm>
            <a:off x="10106304" y="6309360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7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5" name="object 6">
            <a:extLst>
              <a:ext uri="{FF2B5EF4-FFF2-40B4-BE49-F238E27FC236}">
                <a16:creationId xmlns:a16="http://schemas.microsoft.com/office/drawing/2014/main" id="{D7A1C2B8-5AEC-D33D-849D-A50D3BAA7F78}"/>
              </a:ext>
            </a:extLst>
          </p:cNvPr>
          <p:cNvSpPr txBox="1"/>
          <p:nvPr userDrawn="1"/>
        </p:nvSpPr>
        <p:spPr>
          <a:xfrm>
            <a:off x="457200" y="45720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9144000" y="6581001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 algn="r"/>
            <a:r>
              <a:rPr lang="en-US" sz="1000">
                <a:solidFill>
                  <a:schemeClr val="bg1"/>
                </a:solidFill>
              </a:rPr>
              <a:t>@ 2022 Dynamic Communities</a:t>
            </a:r>
          </a:p>
        </p:txBody>
      </p:sp>
      <p:pic>
        <p:nvPicPr>
          <p:cNvPr id="96" name="Picture 95" descr="Logo&#10;&#10;Description automatically generated with medium confidence">
            <a:extLst>
              <a:ext uri="{FF2B5EF4-FFF2-40B4-BE49-F238E27FC236}">
                <a16:creationId xmlns:a16="http://schemas.microsoft.com/office/drawing/2014/main" id="{FC11CE2B-EFA0-73CE-C9DD-A40146D5EB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71567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8520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F2BC7AB-F7C2-246E-E09F-8F340E96BB55}"/>
              </a:ext>
            </a:extLst>
          </p:cNvPr>
          <p:cNvGrpSpPr/>
          <p:nvPr userDrawn="1"/>
        </p:nvGrpSpPr>
        <p:grpSpPr>
          <a:xfrm>
            <a:off x="6458988" y="-22860"/>
            <a:ext cx="5733012" cy="6903721"/>
            <a:chOff x="5244091" y="-22860"/>
            <a:chExt cx="5733012" cy="6903721"/>
          </a:xfrm>
        </p:grpSpPr>
        <p:sp>
          <p:nvSpPr>
            <p:cNvPr id="32" name="object 3">
              <a:extLst>
                <a:ext uri="{FF2B5EF4-FFF2-40B4-BE49-F238E27FC236}">
                  <a16:creationId xmlns:a16="http://schemas.microsoft.com/office/drawing/2014/main" id="{CB1ED5BC-5640-6437-0B87-7D4477F621DF}"/>
                </a:ext>
              </a:extLst>
            </p:cNvPr>
            <p:cNvSpPr/>
            <p:nvPr userDrawn="1"/>
          </p:nvSpPr>
          <p:spPr>
            <a:xfrm>
              <a:off x="5419176" y="-22860"/>
              <a:ext cx="5557927" cy="6903720"/>
            </a:xfrm>
            <a:prstGeom prst="rect">
              <a:avLst/>
            </a:prstGeom>
            <a:blipFill rotWithShape="1">
              <a:blip r:embed="rId2"/>
              <a:srcRect/>
              <a:stretch>
                <a:fillRect r="-21859"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object 4">
              <a:extLst>
                <a:ext uri="{FF2B5EF4-FFF2-40B4-BE49-F238E27FC236}">
                  <a16:creationId xmlns:a16="http://schemas.microsoft.com/office/drawing/2014/main" id="{32994E8E-2357-50A8-5E19-6A557153D122}"/>
                </a:ext>
              </a:extLst>
            </p:cNvPr>
            <p:cNvSpPr/>
            <p:nvPr userDrawn="1"/>
          </p:nvSpPr>
          <p:spPr>
            <a:xfrm>
              <a:off x="5244091" y="-22860"/>
              <a:ext cx="3131707" cy="690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548640" y="68580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B6F6FFC3-C3DE-0D18-3051-F0A84D2D65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1698625"/>
            <a:ext cx="5760720" cy="431006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2" name="Text Placeholder 38">
            <a:extLst>
              <a:ext uri="{FF2B5EF4-FFF2-40B4-BE49-F238E27FC236}">
                <a16:creationId xmlns:a16="http://schemas.microsoft.com/office/drawing/2014/main" id="{333B92DC-C992-E058-8FA4-991E8DBB3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640080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Section Title</a:t>
            </a: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87136137-281B-665A-436C-2C613DD41CAD}"/>
              </a:ext>
            </a:extLst>
          </p:cNvPr>
          <p:cNvSpPr txBox="1">
            <a:spLocks/>
          </p:cNvSpPr>
          <p:nvPr userDrawn="1"/>
        </p:nvSpPr>
        <p:spPr>
          <a:xfrm>
            <a:off x="7112000" y="5669280"/>
            <a:ext cx="475498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6EDAB479-DE0B-E9AF-59A4-075C6DC7B221}"/>
              </a:ext>
            </a:extLst>
          </p:cNvPr>
          <p:cNvSpPr/>
          <p:nvPr userDrawn="1"/>
        </p:nvSpPr>
        <p:spPr>
          <a:xfrm>
            <a:off x="9448800" y="332603"/>
            <a:ext cx="2743200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5" name="object 28">
            <a:extLst>
              <a:ext uri="{FF2B5EF4-FFF2-40B4-BE49-F238E27FC236}">
                <a16:creationId xmlns:a16="http://schemas.microsoft.com/office/drawing/2014/main" id="{768369BC-603E-3C5F-3FFA-EE67A53BC843}"/>
              </a:ext>
            </a:extLst>
          </p:cNvPr>
          <p:cNvSpPr txBox="1"/>
          <p:nvPr userDrawn="1"/>
        </p:nvSpPr>
        <p:spPr>
          <a:xfrm>
            <a:off x="9966960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7" name="Picture 36" descr="Logo&#10;&#10;Description automatically generated with medium confidence">
            <a:extLst>
              <a:ext uri="{FF2B5EF4-FFF2-40B4-BE49-F238E27FC236}">
                <a16:creationId xmlns:a16="http://schemas.microsoft.com/office/drawing/2014/main" id="{14A38209-398D-A7A0-29FE-C0D3F9753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548641"/>
            <a:ext cx="2286000" cy="4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6770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E94725E8-F135-1830-26B8-E291C242E208}"/>
              </a:ext>
            </a:extLst>
          </p:cNvPr>
          <p:cNvSpPr/>
          <p:nvPr/>
        </p:nvSpPr>
        <p:spPr>
          <a:xfrm>
            <a:off x="1524" y="0"/>
            <a:ext cx="12188952" cy="914400"/>
          </a:xfrm>
          <a:prstGeom prst="rect">
            <a:avLst/>
          </a:prstGeom>
          <a:blipFill rotWithShape="1">
            <a:blip r:embed="rId2"/>
            <a:srcRect/>
            <a:stretch>
              <a:fillRect l="-6870" t="-658028" b="-390"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457200" y="137160"/>
            <a:ext cx="94336" cy="64008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ext Placeholder 38">
            <a:extLst>
              <a:ext uri="{FF2B5EF4-FFF2-40B4-BE49-F238E27FC236}">
                <a16:creationId xmlns:a16="http://schemas.microsoft.com/office/drawing/2014/main" id="{333B92DC-C992-E058-8FA4-991E8DBB3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1364" y="164813"/>
            <a:ext cx="8750980" cy="58477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kumimoji="0" lang="en-US" sz="3800" b="1" spc="-215" normalizeH="0" smtClean="0">
                <a:ln>
                  <a:noFill/>
                </a:ln>
                <a:solidFill>
                  <a:schemeClr val="bg1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Content Header</a:t>
            </a:r>
          </a:p>
        </p:txBody>
      </p:sp>
      <p:sp>
        <p:nvSpPr>
          <p:cNvPr id="7" name="Text Placeholder 111">
            <a:extLst>
              <a:ext uri="{FF2B5EF4-FFF2-40B4-BE49-F238E27FC236}">
                <a16:creationId xmlns:a16="http://schemas.microsoft.com/office/drawing/2014/main" id="{8078B32E-EF5A-1B85-DBCD-4F8AF18C4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96974"/>
            <a:ext cx="11277600" cy="513901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75A2763F-A704-7424-CDE0-AB6A41EA2E1A}"/>
              </a:ext>
            </a:extLst>
          </p:cNvPr>
          <p:cNvSpPr txBox="1"/>
          <p:nvPr userDrawn="1"/>
        </p:nvSpPr>
        <p:spPr>
          <a:xfrm>
            <a:off x="8595360" y="6309360"/>
            <a:ext cx="3108960" cy="464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 algn="r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z="1400"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400"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z="1400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 algn="r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z="1400"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400"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27880F3-800F-1786-4A7B-CFC88ACA2D8F}"/>
              </a:ext>
            </a:extLst>
          </p:cNvPr>
          <p:cNvSpPr/>
          <p:nvPr userDrawn="1"/>
        </p:nvSpPr>
        <p:spPr>
          <a:xfrm>
            <a:off x="10376190" y="114300"/>
            <a:ext cx="1828800" cy="68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2AE32D7A-7BFD-DACB-184D-BA6CEF6DE1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9873"/>
            <a:ext cx="1600200" cy="330271"/>
          </a:xfrm>
          <a:prstGeom prst="rect">
            <a:avLst/>
          </a:prstGeom>
        </p:spPr>
      </p:pic>
      <p:sp>
        <p:nvSpPr>
          <p:cNvPr id="11" name="object 28">
            <a:extLst>
              <a:ext uri="{FF2B5EF4-FFF2-40B4-BE49-F238E27FC236}">
                <a16:creationId xmlns:a16="http://schemas.microsoft.com/office/drawing/2014/main" id="{AE9DA2F4-AED3-F2A9-0E8B-D5FDCE8FF8A0}"/>
              </a:ext>
            </a:extLst>
          </p:cNvPr>
          <p:cNvSpPr txBox="1"/>
          <p:nvPr userDrawn="1"/>
        </p:nvSpPr>
        <p:spPr>
          <a:xfrm>
            <a:off x="10675260" y="621538"/>
            <a:ext cx="137160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800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z="800"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6282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4">
            <a:extLst>
              <a:ext uri="{FF2B5EF4-FFF2-40B4-BE49-F238E27FC236}">
                <a16:creationId xmlns:a16="http://schemas.microsoft.com/office/drawing/2014/main" id="{8C7378A6-45B7-E201-A3CC-DE331C5DE755}"/>
              </a:ext>
            </a:extLst>
          </p:cNvPr>
          <p:cNvSpPr txBox="1"/>
          <p:nvPr userDrawn="1"/>
        </p:nvSpPr>
        <p:spPr>
          <a:xfrm>
            <a:off x="267381" y="6500508"/>
            <a:ext cx="2682240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 spc="5">
                <a:solidFill>
                  <a:srgbClr val="3C474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@ </a:t>
            </a:r>
            <a:r>
              <a:rPr spc="45"/>
              <a:t>2022 </a:t>
            </a:r>
            <a:r>
              <a:rPr spc="114"/>
              <a:t>Dynamic</a:t>
            </a:r>
            <a:r>
              <a:rPr spc="-125"/>
              <a:t> </a:t>
            </a:r>
            <a:r>
              <a:rPr spc="114"/>
              <a:t>Communities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747D17F-8049-00E0-0D9F-4050CB91654D}"/>
              </a:ext>
            </a:extLst>
          </p:cNvPr>
          <p:cNvSpPr/>
          <p:nvPr/>
        </p:nvSpPr>
        <p:spPr>
          <a:xfrm>
            <a:off x="-30480" y="6051"/>
            <a:ext cx="12252961" cy="6845899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613F70EA-798C-9580-A6E7-E435FE532BCA}"/>
              </a:ext>
            </a:extLst>
          </p:cNvPr>
          <p:cNvSpPr/>
          <p:nvPr userDrawn="1"/>
        </p:nvSpPr>
        <p:spPr>
          <a:xfrm>
            <a:off x="381000" y="274320"/>
            <a:ext cx="11430000" cy="5212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AD904B-F342-5366-3F1C-067299143AE3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</a:rPr>
              <a:t>@ 2022 Dynamic Communities</a:t>
            </a: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F132E8A8-2D67-3511-A7BC-67004351E5F6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FEC20EE-85F5-15F1-F2A0-879ED7A2A6F2}"/>
              </a:ext>
            </a:extLst>
          </p:cNvPr>
          <p:cNvGrpSpPr/>
          <p:nvPr userDrawn="1"/>
        </p:nvGrpSpPr>
        <p:grpSpPr>
          <a:xfrm>
            <a:off x="9477828" y="5588364"/>
            <a:ext cx="2743200" cy="1095468"/>
            <a:chOff x="9448800" y="332603"/>
            <a:chExt cx="2743200" cy="1095468"/>
          </a:xfrm>
        </p:grpSpPr>
        <p:sp>
          <p:nvSpPr>
            <p:cNvPr id="33" name="object 5">
              <a:extLst>
                <a:ext uri="{FF2B5EF4-FFF2-40B4-BE49-F238E27FC236}">
                  <a16:creationId xmlns:a16="http://schemas.microsoft.com/office/drawing/2014/main" id="{1BF6EC17-A997-F964-1FA8-6AD93CBA0CF2}"/>
                </a:ext>
              </a:extLst>
            </p:cNvPr>
            <p:cNvSpPr/>
            <p:nvPr userDrawn="1"/>
          </p:nvSpPr>
          <p:spPr>
            <a:xfrm>
              <a:off x="9448800" y="332603"/>
              <a:ext cx="2743200" cy="109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object 28">
              <a:extLst>
                <a:ext uri="{FF2B5EF4-FFF2-40B4-BE49-F238E27FC236}">
                  <a16:creationId xmlns:a16="http://schemas.microsoft.com/office/drawing/2014/main" id="{3DBA4FA8-119E-B8B0-CBE1-38EF921DA304}"/>
                </a:ext>
              </a:extLst>
            </p:cNvPr>
            <p:cNvSpPr txBox="1"/>
            <p:nvPr userDrawn="1"/>
          </p:nvSpPr>
          <p:spPr>
            <a:xfrm>
              <a:off x="9966960" y="1115025"/>
              <a:ext cx="1980593" cy="1846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indent="12700" algn="r">
                <a:spcBef>
                  <a:spcPts val="100"/>
                </a:spcBef>
                <a:defRPr sz="1200" spc="140">
                  <a:solidFill>
                    <a:srgbClr val="252F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pc="100" baseline="0">
                  <a:latin typeface="Poppins" panose="00000500000000000000" pitchFamily="2" charset="0"/>
                  <a:cs typeface="Poppins" panose="00000500000000000000" pitchFamily="2" charset="0"/>
                </a:rPr>
                <a:t>For Users, By Users</a:t>
              </a:r>
              <a:endParaRPr spc="100" baseline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35" name="Picture 3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046028F5-24D2-822C-BC63-4B6DF798C5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4080" y="548641"/>
              <a:ext cx="2286000" cy="471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5606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0"/>
            <a:ext cx="6947910" cy="6858002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6AFFE509-868A-08C7-6D0B-C9CD0B83A8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4179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oblems I'm Solv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 descr="object 3">
            <a:extLst>
              <a:ext uri="{FF2B5EF4-FFF2-40B4-BE49-F238E27FC236}">
                <a16:creationId xmlns:a16="http://schemas.microsoft.com/office/drawing/2014/main" id="{8469F5A9-5464-C695-C273-1DE5BBCC3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7966"/>
            <a:ext cx="12192000" cy="28197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object 10">
            <a:extLst>
              <a:ext uri="{FF2B5EF4-FFF2-40B4-BE49-F238E27FC236}">
                <a16:creationId xmlns:a16="http://schemas.microsoft.com/office/drawing/2014/main" id="{EF24F3E3-CAB6-90C4-33CC-1C0E49D2DD53}"/>
              </a:ext>
            </a:extLst>
          </p:cNvPr>
          <p:cNvGrpSpPr/>
          <p:nvPr userDrawn="1"/>
        </p:nvGrpSpPr>
        <p:grpSpPr>
          <a:xfrm>
            <a:off x="10510646" y="214908"/>
            <a:ext cx="1423835" cy="380150"/>
            <a:chOff x="0" y="0"/>
            <a:chExt cx="1423834" cy="380148"/>
          </a:xfrm>
        </p:grpSpPr>
        <p:grpSp>
          <p:nvGrpSpPr>
            <p:cNvPr id="5" name="object 11">
              <a:extLst>
                <a:ext uri="{FF2B5EF4-FFF2-40B4-BE49-F238E27FC236}">
                  <a16:creationId xmlns:a16="http://schemas.microsoft.com/office/drawing/2014/main" id="{75821EBB-CBCE-A97E-7822-8BE6B02AF795}"/>
                </a:ext>
              </a:extLst>
            </p:cNvPr>
            <p:cNvGrpSpPr/>
            <p:nvPr/>
          </p:nvGrpSpPr>
          <p:grpSpPr>
            <a:xfrm>
              <a:off x="-1" y="198462"/>
              <a:ext cx="700001" cy="181687"/>
              <a:chOff x="0" y="0"/>
              <a:chExt cx="699999" cy="181686"/>
            </a:xfrm>
          </p:grpSpPr>
          <p:sp>
            <p:nvSpPr>
              <p:cNvPr id="21" name="Shape">
                <a:extLst>
                  <a:ext uri="{FF2B5EF4-FFF2-40B4-BE49-F238E27FC236}">
                    <a16:creationId xmlns:a16="http://schemas.microsoft.com/office/drawing/2014/main" id="{62D93E83-127E-7CB3-5221-B9406546C695}"/>
                  </a:ext>
                </a:extLst>
              </p:cNvPr>
              <p:cNvSpPr/>
              <p:nvPr/>
            </p:nvSpPr>
            <p:spPr>
              <a:xfrm>
                <a:off x="0" y="0"/>
                <a:ext cx="131534" cy="181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39"/>
                    </a:moveTo>
                    <a:lnTo>
                      <a:pt x="19319" y="9417"/>
                    </a:lnTo>
                    <a:lnTo>
                      <a:pt x="9187" y="7219"/>
                    </a:lnTo>
                    <a:lnTo>
                      <a:pt x="8930" y="6784"/>
                    </a:lnTo>
                    <a:lnTo>
                      <a:pt x="9156" y="5431"/>
                    </a:lnTo>
                    <a:lnTo>
                      <a:pt x="9689" y="5179"/>
                    </a:lnTo>
                    <a:lnTo>
                      <a:pt x="12935" y="5167"/>
                    </a:lnTo>
                    <a:lnTo>
                      <a:pt x="15387" y="5352"/>
                    </a:lnTo>
                    <a:lnTo>
                      <a:pt x="19095" y="5739"/>
                    </a:lnTo>
                    <a:lnTo>
                      <a:pt x="19990" y="811"/>
                    </a:lnTo>
                    <a:lnTo>
                      <a:pt x="19752" y="716"/>
                    </a:lnTo>
                    <a:lnTo>
                      <a:pt x="16420" y="232"/>
                    </a:lnTo>
                    <a:lnTo>
                      <a:pt x="13152" y="0"/>
                    </a:lnTo>
                    <a:lnTo>
                      <a:pt x="9869" y="3"/>
                    </a:lnTo>
                    <a:lnTo>
                      <a:pt x="2636" y="1433"/>
                    </a:lnTo>
                    <a:lnTo>
                      <a:pt x="160" y="6905"/>
                    </a:lnTo>
                    <a:lnTo>
                      <a:pt x="250" y="8291"/>
                    </a:lnTo>
                    <a:lnTo>
                      <a:pt x="3896" y="12631"/>
                    </a:lnTo>
                    <a:lnTo>
                      <a:pt x="12347" y="14005"/>
                    </a:lnTo>
                    <a:lnTo>
                      <a:pt x="12780" y="14304"/>
                    </a:lnTo>
                    <a:lnTo>
                      <a:pt x="12864" y="16078"/>
                    </a:lnTo>
                    <a:lnTo>
                      <a:pt x="12394" y="16438"/>
                    </a:lnTo>
                    <a:lnTo>
                      <a:pt x="10713" y="16482"/>
                    </a:lnTo>
                    <a:lnTo>
                      <a:pt x="8382" y="16463"/>
                    </a:lnTo>
                    <a:lnTo>
                      <a:pt x="6069" y="16296"/>
                    </a:lnTo>
                    <a:lnTo>
                      <a:pt x="3768" y="15998"/>
                    </a:lnTo>
                    <a:lnTo>
                      <a:pt x="1468" y="15585"/>
                    </a:lnTo>
                    <a:lnTo>
                      <a:pt x="0" y="20513"/>
                    </a:lnTo>
                    <a:lnTo>
                      <a:pt x="1099" y="20708"/>
                    </a:lnTo>
                    <a:lnTo>
                      <a:pt x="2140" y="20925"/>
                    </a:lnTo>
                    <a:lnTo>
                      <a:pt x="3199" y="21073"/>
                    </a:lnTo>
                    <a:lnTo>
                      <a:pt x="7631" y="21600"/>
                    </a:lnTo>
                    <a:lnTo>
                      <a:pt x="13316" y="21600"/>
                    </a:lnTo>
                    <a:lnTo>
                      <a:pt x="19483" y="19774"/>
                    </a:lnTo>
                    <a:lnTo>
                      <a:pt x="21579" y="15493"/>
                    </a:lnTo>
                    <a:lnTo>
                      <a:pt x="21600" y="14439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hape">
                <a:extLst>
                  <a:ext uri="{FF2B5EF4-FFF2-40B4-BE49-F238E27FC236}">
                    <a16:creationId xmlns:a16="http://schemas.microsoft.com/office/drawing/2014/main" id="{BB33B4D2-9365-CF9B-CC00-C804861D36AD}"/>
                  </a:ext>
                </a:extLst>
              </p:cNvPr>
              <p:cNvSpPr/>
              <p:nvPr/>
            </p:nvSpPr>
            <p:spPr>
              <a:xfrm>
                <a:off x="148336" y="2881"/>
                <a:ext cx="139485" cy="178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38"/>
                    </a:moveTo>
                    <a:lnTo>
                      <a:pt x="21557" y="11235"/>
                    </a:lnTo>
                    <a:lnTo>
                      <a:pt x="21576" y="6"/>
                    </a:lnTo>
                    <a:lnTo>
                      <a:pt x="13220" y="6"/>
                    </a:lnTo>
                    <a:lnTo>
                      <a:pt x="13214" y="15637"/>
                    </a:lnTo>
                    <a:lnTo>
                      <a:pt x="12508" y="16201"/>
                    </a:lnTo>
                    <a:lnTo>
                      <a:pt x="9169" y="16330"/>
                    </a:lnTo>
                    <a:lnTo>
                      <a:pt x="8346" y="15732"/>
                    </a:lnTo>
                    <a:lnTo>
                      <a:pt x="8343" y="0"/>
                    </a:lnTo>
                    <a:lnTo>
                      <a:pt x="20" y="0"/>
                    </a:lnTo>
                    <a:lnTo>
                      <a:pt x="0" y="15152"/>
                    </a:lnTo>
                    <a:lnTo>
                      <a:pt x="3351" y="20193"/>
                    </a:lnTo>
                    <a:lnTo>
                      <a:pt x="7601" y="21427"/>
                    </a:lnTo>
                    <a:lnTo>
                      <a:pt x="8514" y="21600"/>
                    </a:lnTo>
                    <a:lnTo>
                      <a:pt x="13037" y="21600"/>
                    </a:lnTo>
                    <a:lnTo>
                      <a:pt x="14646" y="21327"/>
                    </a:lnTo>
                    <a:lnTo>
                      <a:pt x="17515" y="20524"/>
                    </a:lnTo>
                    <a:lnTo>
                      <a:pt x="19726" y="19161"/>
                    </a:lnTo>
                    <a:lnTo>
                      <a:pt x="21136" y="17232"/>
                    </a:lnTo>
                    <a:lnTo>
                      <a:pt x="21600" y="14738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hape">
                <a:extLst>
                  <a:ext uri="{FF2B5EF4-FFF2-40B4-BE49-F238E27FC236}">
                    <a16:creationId xmlns:a16="http://schemas.microsoft.com/office/drawing/2014/main" id="{B734BF37-50EE-CD7C-822B-D0708078D224}"/>
                  </a:ext>
                </a:extLst>
              </p:cNvPr>
              <p:cNvSpPr/>
              <p:nvPr/>
            </p:nvSpPr>
            <p:spPr>
              <a:xfrm>
                <a:off x="307301" y="2349"/>
                <a:ext cx="187390" cy="176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46"/>
                    </a:moveTo>
                    <a:lnTo>
                      <a:pt x="20651" y="23"/>
                    </a:lnTo>
                    <a:lnTo>
                      <a:pt x="14569" y="0"/>
                    </a:lnTo>
                    <a:lnTo>
                      <a:pt x="14338" y="157"/>
                    </a:lnTo>
                    <a:lnTo>
                      <a:pt x="13475" y="2917"/>
                    </a:lnTo>
                    <a:lnTo>
                      <a:pt x="10811" y="11168"/>
                    </a:lnTo>
                    <a:lnTo>
                      <a:pt x="7241" y="23"/>
                    </a:lnTo>
                    <a:lnTo>
                      <a:pt x="1010" y="23"/>
                    </a:lnTo>
                    <a:lnTo>
                      <a:pt x="960" y="513"/>
                    </a:lnTo>
                    <a:lnTo>
                      <a:pt x="0" y="21553"/>
                    </a:lnTo>
                    <a:lnTo>
                      <a:pt x="201" y="21600"/>
                    </a:lnTo>
                    <a:lnTo>
                      <a:pt x="5958" y="21594"/>
                    </a:lnTo>
                    <a:lnTo>
                      <a:pt x="5958" y="13094"/>
                    </a:lnTo>
                    <a:lnTo>
                      <a:pt x="6226" y="13083"/>
                    </a:lnTo>
                    <a:lnTo>
                      <a:pt x="7993" y="18305"/>
                    </a:lnTo>
                    <a:lnTo>
                      <a:pt x="8128" y="18485"/>
                    </a:lnTo>
                    <a:lnTo>
                      <a:pt x="13459" y="18476"/>
                    </a:lnTo>
                    <a:lnTo>
                      <a:pt x="13610" y="18380"/>
                    </a:lnTo>
                    <a:lnTo>
                      <a:pt x="13950" y="17294"/>
                    </a:lnTo>
                    <a:lnTo>
                      <a:pt x="15361" y="13165"/>
                    </a:lnTo>
                    <a:lnTo>
                      <a:pt x="15507" y="13193"/>
                    </a:lnTo>
                    <a:lnTo>
                      <a:pt x="15717" y="21546"/>
                    </a:ln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Shape">
                <a:extLst>
                  <a:ext uri="{FF2B5EF4-FFF2-40B4-BE49-F238E27FC236}">
                    <a16:creationId xmlns:a16="http://schemas.microsoft.com/office/drawing/2014/main" id="{87EDA485-D03C-0541-877A-9275CF24EA76}"/>
                  </a:ext>
                </a:extLst>
              </p:cNvPr>
              <p:cNvSpPr/>
              <p:nvPr/>
            </p:nvSpPr>
            <p:spPr>
              <a:xfrm>
                <a:off x="512851" y="2539"/>
                <a:ext cx="187149" cy="176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52" y="23"/>
                    </a:lnTo>
                    <a:lnTo>
                      <a:pt x="14382" y="23"/>
                    </a:lnTo>
                    <a:lnTo>
                      <a:pt x="10807" y="11200"/>
                    </a:lnTo>
                    <a:lnTo>
                      <a:pt x="7291" y="309"/>
                    </a:lnTo>
                    <a:lnTo>
                      <a:pt x="7070" y="25"/>
                    </a:lnTo>
                    <a:lnTo>
                      <a:pt x="945" y="0"/>
                    </a:lnTo>
                    <a:lnTo>
                      <a:pt x="0" y="21584"/>
                    </a:lnTo>
                    <a:lnTo>
                      <a:pt x="5897" y="21584"/>
                    </a:lnTo>
                    <a:lnTo>
                      <a:pt x="6109" y="13103"/>
                    </a:lnTo>
                    <a:lnTo>
                      <a:pt x="6225" y="13093"/>
                    </a:lnTo>
                    <a:lnTo>
                      <a:pt x="8040" y="18477"/>
                    </a:lnTo>
                    <a:lnTo>
                      <a:pt x="13557" y="18477"/>
                    </a:lnTo>
                    <a:lnTo>
                      <a:pt x="15369" y="13104"/>
                    </a:lnTo>
                    <a:lnTo>
                      <a:pt x="15488" y="13128"/>
                    </a:lnTo>
                    <a:lnTo>
                      <a:pt x="15712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" name="object 12">
              <a:extLst>
                <a:ext uri="{FF2B5EF4-FFF2-40B4-BE49-F238E27FC236}">
                  <a16:creationId xmlns:a16="http://schemas.microsoft.com/office/drawing/2014/main" id="{96898B88-69C2-5FB4-E241-8939AC78D4C6}"/>
                </a:ext>
              </a:extLst>
            </p:cNvPr>
            <p:cNvGrpSpPr/>
            <p:nvPr/>
          </p:nvGrpSpPr>
          <p:grpSpPr>
            <a:xfrm>
              <a:off x="134112" y="0"/>
              <a:ext cx="552362" cy="182780"/>
              <a:chOff x="0" y="0"/>
              <a:chExt cx="552361" cy="182779"/>
            </a:xfrm>
          </p:grpSpPr>
          <p:sp>
            <p:nvSpPr>
              <p:cNvPr id="18" name="Shape">
                <a:extLst>
                  <a:ext uri="{FF2B5EF4-FFF2-40B4-BE49-F238E27FC236}">
                    <a16:creationId xmlns:a16="http://schemas.microsoft.com/office/drawing/2014/main" id="{0D5269CA-2BFB-4D87-03BE-546D19158B2D}"/>
                  </a:ext>
                </a:extLst>
              </p:cNvPr>
              <p:cNvSpPr/>
              <p:nvPr/>
            </p:nvSpPr>
            <p:spPr>
              <a:xfrm>
                <a:off x="-1" y="-1"/>
                <a:ext cx="142710" cy="182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17"/>
                    </a:moveTo>
                    <a:lnTo>
                      <a:pt x="21585" y="6727"/>
                    </a:lnTo>
                    <a:lnTo>
                      <a:pt x="21277" y="5122"/>
                    </a:lnTo>
                    <a:lnTo>
                      <a:pt x="21187" y="4650"/>
                    </a:lnTo>
                    <a:lnTo>
                      <a:pt x="15895" y="647"/>
                    </a:lnTo>
                    <a:lnTo>
                      <a:pt x="13298" y="159"/>
                    </a:lnTo>
                    <a:lnTo>
                      <a:pt x="13298" y="15679"/>
                    </a:lnTo>
                    <a:lnTo>
                      <a:pt x="12765" y="16179"/>
                    </a:lnTo>
                    <a:lnTo>
                      <a:pt x="10532" y="16317"/>
                    </a:lnTo>
                    <a:lnTo>
                      <a:pt x="9846" y="16225"/>
                    </a:lnTo>
                    <a:lnTo>
                      <a:pt x="8442" y="15807"/>
                    </a:lnTo>
                    <a:lnTo>
                      <a:pt x="8242" y="15185"/>
                    </a:lnTo>
                    <a:lnTo>
                      <a:pt x="8225" y="12690"/>
                    </a:lnTo>
                    <a:lnTo>
                      <a:pt x="8244" y="6727"/>
                    </a:lnTo>
                    <a:lnTo>
                      <a:pt x="8254" y="6126"/>
                    </a:lnTo>
                    <a:lnTo>
                      <a:pt x="8698" y="5621"/>
                    </a:lnTo>
                    <a:lnTo>
                      <a:pt x="10749" y="5196"/>
                    </a:lnTo>
                    <a:lnTo>
                      <a:pt x="11925" y="5122"/>
                    </a:lnTo>
                    <a:lnTo>
                      <a:pt x="13123" y="6128"/>
                    </a:lnTo>
                    <a:lnTo>
                      <a:pt x="13265" y="6592"/>
                    </a:lnTo>
                    <a:lnTo>
                      <a:pt x="13283" y="6968"/>
                    </a:lnTo>
                    <a:lnTo>
                      <a:pt x="13298" y="15679"/>
                    </a:lnTo>
                    <a:lnTo>
                      <a:pt x="13298" y="159"/>
                    </a:lnTo>
                    <a:lnTo>
                      <a:pt x="10834" y="0"/>
                    </a:lnTo>
                    <a:lnTo>
                      <a:pt x="8296" y="153"/>
                    </a:lnTo>
                    <a:lnTo>
                      <a:pt x="5770" y="620"/>
                    </a:lnTo>
                    <a:lnTo>
                      <a:pt x="400" y="4662"/>
                    </a:lnTo>
                    <a:lnTo>
                      <a:pt x="0" y="10731"/>
                    </a:lnTo>
                    <a:lnTo>
                      <a:pt x="12" y="15002"/>
                    </a:lnTo>
                    <a:lnTo>
                      <a:pt x="3027" y="19894"/>
                    </a:lnTo>
                    <a:lnTo>
                      <a:pt x="10497" y="21600"/>
                    </a:lnTo>
                    <a:lnTo>
                      <a:pt x="13150" y="21457"/>
                    </a:lnTo>
                    <a:lnTo>
                      <a:pt x="20049" y="18717"/>
                    </a:lnTo>
                    <a:lnTo>
                      <a:pt x="21304" y="16317"/>
                    </a:lnTo>
                    <a:lnTo>
                      <a:pt x="21585" y="14885"/>
                    </a:lnTo>
                    <a:lnTo>
                      <a:pt x="21600" y="1351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Shape">
                <a:extLst>
                  <a:ext uri="{FF2B5EF4-FFF2-40B4-BE49-F238E27FC236}">
                    <a16:creationId xmlns:a16="http://schemas.microsoft.com/office/drawing/2014/main" id="{222D0FE5-BF85-BD4E-4637-84A5F7BAF85F}"/>
                  </a:ext>
                </a:extLst>
              </p:cNvPr>
              <p:cNvSpPr/>
              <p:nvPr/>
            </p:nvSpPr>
            <p:spPr>
              <a:xfrm>
                <a:off x="159930" y="3048"/>
                <a:ext cx="187161" cy="176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50" y="17"/>
                    </a:lnTo>
                    <a:lnTo>
                      <a:pt x="14526" y="36"/>
                    </a:lnTo>
                    <a:lnTo>
                      <a:pt x="14329" y="255"/>
                    </a:lnTo>
                    <a:lnTo>
                      <a:pt x="14063" y="946"/>
                    </a:lnTo>
                    <a:lnTo>
                      <a:pt x="13912" y="1496"/>
                    </a:lnTo>
                    <a:lnTo>
                      <a:pt x="10811" y="11190"/>
                    </a:lnTo>
                    <a:lnTo>
                      <a:pt x="7258" y="120"/>
                    </a:lnTo>
                    <a:lnTo>
                      <a:pt x="7063" y="0"/>
                    </a:lnTo>
                    <a:lnTo>
                      <a:pt x="1529" y="17"/>
                    </a:lnTo>
                    <a:lnTo>
                      <a:pt x="944" y="62"/>
                    </a:lnTo>
                    <a:lnTo>
                      <a:pt x="0" y="21583"/>
                    </a:lnTo>
                    <a:lnTo>
                      <a:pt x="5889" y="21583"/>
                    </a:lnTo>
                    <a:lnTo>
                      <a:pt x="6108" y="13155"/>
                    </a:lnTo>
                    <a:lnTo>
                      <a:pt x="6596" y="14362"/>
                    </a:lnTo>
                    <a:lnTo>
                      <a:pt x="7049" y="15575"/>
                    </a:lnTo>
                    <a:lnTo>
                      <a:pt x="8001" y="18416"/>
                    </a:lnTo>
                    <a:lnTo>
                      <a:pt x="8167" y="18559"/>
                    </a:lnTo>
                    <a:lnTo>
                      <a:pt x="9676" y="18538"/>
                    </a:lnTo>
                    <a:lnTo>
                      <a:pt x="13446" y="18569"/>
                    </a:lnTo>
                    <a:lnTo>
                      <a:pt x="13612" y="18385"/>
                    </a:lnTo>
                    <a:lnTo>
                      <a:pt x="15249" y="13444"/>
                    </a:lnTo>
                    <a:lnTo>
                      <a:pt x="15487" y="12914"/>
                    </a:lnTo>
                    <a:lnTo>
                      <a:pt x="1569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3D3924BE-0B5B-3A7A-A9C8-9B055B373CFF}"/>
                  </a:ext>
                </a:extLst>
              </p:cNvPr>
              <p:cNvSpPr/>
              <p:nvPr/>
            </p:nvSpPr>
            <p:spPr>
              <a:xfrm>
                <a:off x="365213" y="3035"/>
                <a:ext cx="187149" cy="1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49" y="17"/>
                    </a:lnTo>
                    <a:lnTo>
                      <a:pt x="14511" y="0"/>
                    </a:lnTo>
                    <a:lnTo>
                      <a:pt x="14316" y="154"/>
                    </a:lnTo>
                    <a:lnTo>
                      <a:pt x="13551" y="2611"/>
                    </a:lnTo>
                    <a:lnTo>
                      <a:pt x="10797" y="11206"/>
                    </a:lnTo>
                    <a:lnTo>
                      <a:pt x="7320" y="385"/>
                    </a:lnTo>
                    <a:lnTo>
                      <a:pt x="7096" y="48"/>
                    </a:lnTo>
                    <a:lnTo>
                      <a:pt x="945" y="20"/>
                    </a:lnTo>
                    <a:lnTo>
                      <a:pt x="0" y="21600"/>
                    </a:lnTo>
                    <a:lnTo>
                      <a:pt x="5892" y="21600"/>
                    </a:lnTo>
                    <a:lnTo>
                      <a:pt x="6098" y="13208"/>
                    </a:lnTo>
                    <a:lnTo>
                      <a:pt x="6290" y="13361"/>
                    </a:lnTo>
                    <a:lnTo>
                      <a:pt x="6365" y="13531"/>
                    </a:lnTo>
                    <a:lnTo>
                      <a:pt x="7999" y="18416"/>
                    </a:lnTo>
                    <a:lnTo>
                      <a:pt x="8132" y="18581"/>
                    </a:lnTo>
                    <a:lnTo>
                      <a:pt x="13436" y="18578"/>
                    </a:lnTo>
                    <a:lnTo>
                      <a:pt x="13589" y="18447"/>
                    </a:lnTo>
                    <a:lnTo>
                      <a:pt x="15389" y="13118"/>
                    </a:lnTo>
                    <a:lnTo>
                      <a:pt x="15498" y="13148"/>
                    </a:lnTo>
                    <a:lnTo>
                      <a:pt x="15702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" name="object 13" descr="object 13">
              <a:extLst>
                <a:ext uri="{FF2B5EF4-FFF2-40B4-BE49-F238E27FC236}">
                  <a16:creationId xmlns:a16="http://schemas.microsoft.com/office/drawing/2014/main" id="{7138EE11-64E2-4DA0-732D-B6592C22A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7648" y="3005"/>
              <a:ext cx="155207" cy="1769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" name="object 14">
              <a:extLst>
                <a:ext uri="{FF2B5EF4-FFF2-40B4-BE49-F238E27FC236}">
                  <a16:creationId xmlns:a16="http://schemas.microsoft.com/office/drawing/2014/main" id="{886B451B-5EB3-555C-1F8F-1FDB84ACE038}"/>
                </a:ext>
              </a:extLst>
            </p:cNvPr>
            <p:cNvGrpSpPr/>
            <p:nvPr/>
          </p:nvGrpSpPr>
          <p:grpSpPr>
            <a:xfrm>
              <a:off x="164" y="457"/>
              <a:ext cx="845617" cy="182131"/>
              <a:chOff x="0" y="0"/>
              <a:chExt cx="845615" cy="182130"/>
            </a:xfrm>
          </p:grpSpPr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id="{C1FC6A78-21D7-379F-6505-56FA5ED6A2F2}"/>
                  </a:ext>
                </a:extLst>
              </p:cNvPr>
              <p:cNvSpPr/>
              <p:nvPr/>
            </p:nvSpPr>
            <p:spPr>
              <a:xfrm>
                <a:off x="0" y="0"/>
                <a:ext cx="121234" cy="182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77"/>
                    </a:moveTo>
                    <a:lnTo>
                      <a:pt x="20523" y="15727"/>
                    </a:lnTo>
                    <a:lnTo>
                      <a:pt x="14834" y="16149"/>
                    </a:lnTo>
                    <a:lnTo>
                      <a:pt x="13137" y="16220"/>
                    </a:lnTo>
                    <a:lnTo>
                      <a:pt x="11560" y="16123"/>
                    </a:lnTo>
                    <a:lnTo>
                      <a:pt x="10485" y="15724"/>
                    </a:lnTo>
                    <a:lnTo>
                      <a:pt x="9868" y="15005"/>
                    </a:lnTo>
                    <a:lnTo>
                      <a:pt x="9655" y="13952"/>
                    </a:lnTo>
                    <a:lnTo>
                      <a:pt x="9707" y="7812"/>
                    </a:lnTo>
                    <a:lnTo>
                      <a:pt x="9870" y="6055"/>
                    </a:lnTo>
                    <a:lnTo>
                      <a:pt x="10513" y="5589"/>
                    </a:lnTo>
                    <a:lnTo>
                      <a:pt x="13020" y="5359"/>
                    </a:lnTo>
                    <a:lnTo>
                      <a:pt x="14156" y="5365"/>
                    </a:lnTo>
                    <a:lnTo>
                      <a:pt x="16570" y="5496"/>
                    </a:lnTo>
                    <a:lnTo>
                      <a:pt x="20541" y="5805"/>
                    </a:lnTo>
                    <a:lnTo>
                      <a:pt x="21575" y="787"/>
                    </a:lnTo>
                    <a:lnTo>
                      <a:pt x="21091" y="658"/>
                    </a:lnTo>
                    <a:lnTo>
                      <a:pt x="17937" y="304"/>
                    </a:lnTo>
                    <a:lnTo>
                      <a:pt x="14986" y="83"/>
                    </a:lnTo>
                    <a:lnTo>
                      <a:pt x="12020" y="0"/>
                    </a:lnTo>
                    <a:lnTo>
                      <a:pt x="9028" y="92"/>
                    </a:lnTo>
                    <a:lnTo>
                      <a:pt x="2407" y="1994"/>
                    </a:lnTo>
                    <a:lnTo>
                      <a:pt x="27" y="6479"/>
                    </a:lnTo>
                    <a:lnTo>
                      <a:pt x="0" y="8622"/>
                    </a:lnTo>
                    <a:lnTo>
                      <a:pt x="25" y="15054"/>
                    </a:lnTo>
                    <a:lnTo>
                      <a:pt x="4385" y="20604"/>
                    </a:lnTo>
                    <a:lnTo>
                      <a:pt x="11943" y="21600"/>
                    </a:lnTo>
                    <a:lnTo>
                      <a:pt x="14099" y="21553"/>
                    </a:lnTo>
                    <a:lnTo>
                      <a:pt x="16255" y="21425"/>
                    </a:lnTo>
                    <a:lnTo>
                      <a:pt x="17577" y="21312"/>
                    </a:lnTo>
                    <a:lnTo>
                      <a:pt x="21600" y="2087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id="{9D42C47A-3214-1AB4-29BD-8F1EB76E583A}"/>
                  </a:ext>
                </a:extLst>
              </p:cNvPr>
              <p:cNvSpPr/>
              <p:nvPr/>
            </p:nvSpPr>
            <p:spPr>
              <a:xfrm>
                <a:off x="706195" y="2907"/>
                <a:ext cx="139421" cy="179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"/>
                    </a:moveTo>
                    <a:lnTo>
                      <a:pt x="13240" y="14"/>
                    </a:lnTo>
                    <a:lnTo>
                      <a:pt x="13234" y="13950"/>
                    </a:lnTo>
                    <a:lnTo>
                      <a:pt x="13206" y="14737"/>
                    </a:lnTo>
                    <a:lnTo>
                      <a:pt x="12980" y="15380"/>
                    </a:lnTo>
                    <a:lnTo>
                      <a:pt x="12768" y="15696"/>
                    </a:lnTo>
                    <a:lnTo>
                      <a:pt x="11538" y="16356"/>
                    </a:lnTo>
                    <a:lnTo>
                      <a:pt x="10481" y="16347"/>
                    </a:lnTo>
                    <a:lnTo>
                      <a:pt x="8490" y="15730"/>
                    </a:lnTo>
                    <a:lnTo>
                      <a:pt x="8354" y="15075"/>
                    </a:lnTo>
                    <a:lnTo>
                      <a:pt x="8360" y="0"/>
                    </a:lnTo>
                    <a:lnTo>
                      <a:pt x="0" y="0"/>
                    </a:lnTo>
                    <a:lnTo>
                      <a:pt x="0" y="15142"/>
                    </a:lnTo>
                    <a:lnTo>
                      <a:pt x="332" y="17011"/>
                    </a:lnTo>
                    <a:lnTo>
                      <a:pt x="4988" y="20813"/>
                    </a:lnTo>
                    <a:lnTo>
                      <a:pt x="9806" y="21600"/>
                    </a:lnTo>
                    <a:lnTo>
                      <a:pt x="12248" y="21557"/>
                    </a:lnTo>
                    <a:lnTo>
                      <a:pt x="19920" y="18973"/>
                    </a:lnTo>
                    <a:lnTo>
                      <a:pt x="21600" y="14515"/>
                    </a:lnTo>
                    <a:lnTo>
                      <a:pt x="2160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" name="object 15">
              <a:extLst>
                <a:ext uri="{FF2B5EF4-FFF2-40B4-BE49-F238E27FC236}">
                  <a16:creationId xmlns:a16="http://schemas.microsoft.com/office/drawing/2014/main" id="{CB0B80DF-6B0E-3EBE-2E53-F546FA0F3DDA}"/>
                </a:ext>
              </a:extLst>
            </p:cNvPr>
            <p:cNvGrpSpPr/>
            <p:nvPr/>
          </p:nvGrpSpPr>
          <p:grpSpPr>
            <a:xfrm>
              <a:off x="720649" y="200825"/>
              <a:ext cx="208382" cy="177064"/>
              <a:chOff x="0" y="0"/>
              <a:chExt cx="208381" cy="177063"/>
            </a:xfrm>
          </p:grpSpPr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E1C74B27-47AD-3809-F9A3-701C30D195D1}"/>
                  </a:ext>
                </a:extLst>
              </p:cNvPr>
              <p:cNvSpPr/>
              <p:nvPr/>
            </p:nvSpPr>
            <p:spPr>
              <a:xfrm>
                <a:off x="0" y="533"/>
                <a:ext cx="53899" cy="176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7" y="0"/>
                    </a:lnTo>
                    <a:lnTo>
                      <a:pt x="137" y="155"/>
                    </a:lnTo>
                    <a:lnTo>
                      <a:pt x="25" y="155"/>
                    </a:lnTo>
                    <a:lnTo>
                      <a:pt x="25" y="21445"/>
                    </a:lnTo>
                    <a:lnTo>
                      <a:pt x="0" y="21600"/>
                    </a:lnTo>
                    <a:lnTo>
                      <a:pt x="21315" y="21600"/>
                    </a:lnTo>
                    <a:lnTo>
                      <a:pt x="21315" y="21445"/>
                    </a:lnTo>
                    <a:lnTo>
                      <a:pt x="21600" y="21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7B208033-598C-D1D5-B61E-FDB6972A43B3}"/>
                  </a:ext>
                </a:extLst>
              </p:cNvPr>
              <p:cNvSpPr/>
              <p:nvPr/>
            </p:nvSpPr>
            <p:spPr>
              <a:xfrm>
                <a:off x="70370" y="0"/>
                <a:ext cx="138012" cy="176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439"/>
                    </a:lnTo>
                    <a:lnTo>
                      <a:pt x="6603" y="5439"/>
                    </a:lnTo>
                    <a:lnTo>
                      <a:pt x="6603" y="21600"/>
                    </a:lnTo>
                    <a:lnTo>
                      <a:pt x="15033" y="21600"/>
                    </a:lnTo>
                    <a:lnTo>
                      <a:pt x="15033" y="5439"/>
                    </a:lnTo>
                    <a:lnTo>
                      <a:pt x="21600" y="543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0" name="object 16">
              <a:extLst>
                <a:ext uri="{FF2B5EF4-FFF2-40B4-BE49-F238E27FC236}">
                  <a16:creationId xmlns:a16="http://schemas.microsoft.com/office/drawing/2014/main" id="{27E5BFE0-00C8-A7D2-8A0F-0DB53EBB5734}"/>
                </a:ext>
              </a:extLst>
            </p:cNvPr>
            <p:cNvGrpSpPr/>
            <p:nvPr/>
          </p:nvGrpSpPr>
          <p:grpSpPr>
            <a:xfrm>
              <a:off x="1046086" y="3149"/>
              <a:ext cx="377749" cy="176532"/>
              <a:chOff x="0" y="0"/>
              <a:chExt cx="377748" cy="176531"/>
            </a:xfrm>
          </p:grpSpPr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803F9B60-4E97-5A35-A5DB-0E13B3F40387}"/>
                  </a:ext>
                </a:extLst>
              </p:cNvPr>
              <p:cNvSpPr/>
              <p:nvPr/>
            </p:nvSpPr>
            <p:spPr>
              <a:xfrm>
                <a:off x="-1" y="304"/>
                <a:ext cx="53379" cy="17572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Shape">
                <a:extLst>
                  <a:ext uri="{FF2B5EF4-FFF2-40B4-BE49-F238E27FC236}">
                    <a16:creationId xmlns:a16="http://schemas.microsoft.com/office/drawing/2014/main" id="{A17F2CBF-1E76-068C-8B65-16C0E883EBB6}"/>
                  </a:ext>
                </a:extLst>
              </p:cNvPr>
              <p:cNvSpPr/>
              <p:nvPr/>
            </p:nvSpPr>
            <p:spPr>
              <a:xfrm>
                <a:off x="69646" y="-1"/>
                <a:ext cx="138482" cy="176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439"/>
                    </a:lnTo>
                    <a:lnTo>
                      <a:pt x="6581" y="5439"/>
                    </a:lnTo>
                    <a:lnTo>
                      <a:pt x="6581" y="21600"/>
                    </a:lnTo>
                    <a:lnTo>
                      <a:pt x="15035" y="21600"/>
                    </a:lnTo>
                    <a:lnTo>
                      <a:pt x="15035" y="5439"/>
                    </a:lnTo>
                    <a:lnTo>
                      <a:pt x="21600" y="543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Shape">
                <a:extLst>
                  <a:ext uri="{FF2B5EF4-FFF2-40B4-BE49-F238E27FC236}">
                    <a16:creationId xmlns:a16="http://schemas.microsoft.com/office/drawing/2014/main" id="{BBD0A56A-4E6E-465E-DC70-A8B86BC904F2}"/>
                  </a:ext>
                </a:extLst>
              </p:cNvPr>
              <p:cNvSpPr/>
              <p:nvPr/>
            </p:nvSpPr>
            <p:spPr>
              <a:xfrm>
                <a:off x="216076" y="38"/>
                <a:ext cx="161673" cy="176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024" y="23"/>
                    </a:lnTo>
                    <a:lnTo>
                      <a:pt x="13754" y="296"/>
                    </a:lnTo>
                    <a:lnTo>
                      <a:pt x="10802" y="8386"/>
                    </a:lnTo>
                    <a:lnTo>
                      <a:pt x="7858" y="343"/>
                    </a:lnTo>
                    <a:lnTo>
                      <a:pt x="7583" y="26"/>
                    </a:lnTo>
                    <a:lnTo>
                      <a:pt x="0" y="0"/>
                    </a:lnTo>
                    <a:lnTo>
                      <a:pt x="3146" y="6727"/>
                    </a:lnTo>
                    <a:lnTo>
                      <a:pt x="6073" y="12830"/>
                    </a:lnTo>
                    <a:lnTo>
                      <a:pt x="6619" y="14060"/>
                    </a:lnTo>
                    <a:lnTo>
                      <a:pt x="7021" y="15304"/>
                    </a:lnTo>
                    <a:lnTo>
                      <a:pt x="7240" y="16583"/>
                    </a:lnTo>
                    <a:lnTo>
                      <a:pt x="7235" y="17913"/>
                    </a:lnTo>
                    <a:lnTo>
                      <a:pt x="7137" y="18941"/>
                    </a:lnTo>
                    <a:lnTo>
                      <a:pt x="7215" y="19985"/>
                    </a:lnTo>
                    <a:lnTo>
                      <a:pt x="7220" y="21022"/>
                    </a:lnTo>
                    <a:lnTo>
                      <a:pt x="7267" y="21600"/>
                    </a:lnTo>
                    <a:lnTo>
                      <a:pt x="14441" y="21600"/>
                    </a:lnTo>
                    <a:lnTo>
                      <a:pt x="14457" y="15384"/>
                    </a:lnTo>
                    <a:lnTo>
                      <a:pt x="14540" y="149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723D5069-EECB-E021-CA65-AFEA082CA66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81328" y="1709928"/>
            <a:ext cx="8686800" cy="13716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Top 3 problems I’m solving in this session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61E4115-C128-A509-8A8E-208068983C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1138" y="4343400"/>
            <a:ext cx="8686800" cy="2143125"/>
          </a:xfrm>
          <a:prstGeom prst="rect">
            <a:avLst/>
          </a:prstGeom>
        </p:spPr>
        <p:txBody>
          <a:bodyPr anchor="t" anchorCtr="0"/>
          <a:lstStyle>
            <a:lvl1pPr marL="285750" indent="-285750">
              <a:lnSpc>
                <a:spcPct val="200000"/>
              </a:lnSpc>
              <a:buSzPct val="1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-2857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85750" indent="-2857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85750" indent="-2857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&lt;Insert problem #1&gt;</a:t>
            </a:r>
          </a:p>
          <a:p>
            <a:pPr lvl="0"/>
            <a:r>
              <a:rPr lang="en-US"/>
              <a:t>&lt;Insert problem #2&gt;</a:t>
            </a:r>
          </a:p>
          <a:p>
            <a:pPr lvl="0"/>
            <a:r>
              <a:rPr lang="en-US"/>
              <a:t>&lt;Insert problem #3&gt;</a:t>
            </a:r>
          </a:p>
        </p:txBody>
      </p:sp>
    </p:spTree>
    <p:extLst>
      <p:ext uri="{BB962C8B-B14F-4D97-AF65-F5344CB8AC3E}">
        <p14:creationId xmlns:p14="http://schemas.microsoft.com/office/powerpoint/2010/main" val="185690405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0"/>
            <a:ext cx="6947910" cy="6858002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3569A610-5E1C-D4F8-5289-A816D135C37E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55DCB-D413-5686-5429-9F45411F569A}"/>
              </a:ext>
            </a:extLst>
          </p:cNvPr>
          <p:cNvSpPr txBox="1"/>
          <p:nvPr userDrawn="1"/>
        </p:nvSpPr>
        <p:spPr>
          <a:xfrm>
            <a:off x="731520" y="1828800"/>
            <a:ext cx="5760720" cy="769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 anchorCtr="0"/>
          <a:lstStyle>
            <a:lvl1pPr indent="12700">
              <a:spcBef>
                <a:spcPts val="100"/>
              </a:spcBef>
              <a:defRPr sz="4400" b="1" spc="-200">
                <a:solidFill>
                  <a:srgbClr val="7FBD42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Verdana"/>
              </a:defRPr>
            </a:lvl1pPr>
            <a:lvl2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Thank you for attending!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C27A400B-2E6C-5CF4-A317-801E73BDC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9422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-22860"/>
            <a:ext cx="6947910" cy="6903721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457200" y="541895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</a:t>
            </a:r>
            <a:r>
              <a:rPr lang="en-US" sz="2100" b="0" spc="-4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Gathering  of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4" name="Text Placeholder 38">
            <a:extLst>
              <a:ext uri="{FF2B5EF4-FFF2-40B4-BE49-F238E27FC236}">
                <a16:creationId xmlns:a16="http://schemas.microsoft.com/office/drawing/2014/main" id="{EA0DBFF6-03E9-7BE4-C18A-A04D3A5A20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1877959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kumimoji="0" lang="en-US" sz="4400" b="1" i="0" u="none" strike="noStrike" cap="none" spc="-215" normalizeH="0" baseline="0" dirty="0">
                <a:ln>
                  <a:noFill/>
                </a:ln>
                <a:solidFill>
                  <a:srgbClr val="7FBD42"/>
                </a:solidFill>
                <a:effectLst/>
                <a:uFillTx/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Calibri"/>
              </a:defRPr>
            </a:lvl1pPr>
          </a:lstStyle>
          <a:p>
            <a:pPr marL="228600" marR="0" lvl="0" indent="-22860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Session Title</a:t>
            </a: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pic>
        <p:nvPicPr>
          <p:cNvPr id="37" name="Image" descr="Image">
            <a:extLst>
              <a:ext uri="{FF2B5EF4-FFF2-40B4-BE49-F238E27FC236}">
                <a16:creationId xmlns:a16="http://schemas.microsoft.com/office/drawing/2014/main" id="{2E5A8851-0549-7839-72DF-F6F80346DA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0467" y="1792719"/>
            <a:ext cx="3516666" cy="351666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1A7F6F3-FC0F-6679-BA1B-A3D923C9D4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5482896"/>
            <a:ext cx="5486400" cy="1085850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Name, Title, Company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29D4CF7-7058-2E0D-ACEF-319FC53A8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8600" y="1950852"/>
            <a:ext cx="3200400" cy="3200400"/>
          </a:xfrm>
          <a:prstGeom prst="ellipse">
            <a:avLst/>
          </a:prstGeom>
          <a:solidFill>
            <a:srgbClr val="AAB0BA"/>
          </a:solidFill>
          <a:ln w="57150">
            <a:solidFill>
              <a:srgbClr val="82C242"/>
            </a:solidFill>
          </a:ln>
        </p:spPr>
        <p:txBody>
          <a:bodyPr anchor="ctr" anchorCtr="0"/>
          <a:lstStyle>
            <a:lvl1pPr marL="0" indent="0" algn="ctr">
              <a:buNone/>
              <a:defRPr sz="3200"/>
            </a:lvl1pPr>
          </a:lstStyle>
          <a:p>
            <a:r>
              <a:rPr lang="en-US"/>
              <a:t>Click to insert your headshot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5DCB76-1F2D-27F9-2C8F-2B19BEE44B0D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53" name="object 8">
            <a:extLst>
              <a:ext uri="{FF2B5EF4-FFF2-40B4-BE49-F238E27FC236}">
                <a16:creationId xmlns:a16="http://schemas.microsoft.com/office/drawing/2014/main" id="{1D4B51C5-441A-CC05-CA23-8256A5969791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5" name="Picture 54" descr="Logo&#10;&#10;Description automatically generated with medium confidence">
            <a:extLst>
              <a:ext uri="{FF2B5EF4-FFF2-40B4-BE49-F238E27FC236}">
                <a16:creationId xmlns:a16="http://schemas.microsoft.com/office/drawing/2014/main" id="{E8200C82-82BC-B913-010D-03E392673A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92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E787B046-7824-D304-C647-6BCBE68C719F}"/>
              </a:ext>
            </a:extLst>
          </p:cNvPr>
          <p:cNvSpPr/>
          <p:nvPr/>
        </p:nvSpPr>
        <p:spPr>
          <a:xfrm>
            <a:off x="5419176" y="-22860"/>
            <a:ext cx="6772825" cy="6903720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7A23D6D-B470-1FA6-693B-A6C194BDEF22}"/>
              </a:ext>
            </a:extLst>
          </p:cNvPr>
          <p:cNvSpPr/>
          <p:nvPr/>
        </p:nvSpPr>
        <p:spPr>
          <a:xfrm>
            <a:off x="5244091" y="-22860"/>
            <a:ext cx="3131707" cy="6903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2" y="0"/>
                </a:moveTo>
                <a:lnTo>
                  <a:pt x="21185" y="0"/>
                </a:lnTo>
                <a:lnTo>
                  <a:pt x="9563" y="12525"/>
                </a:lnTo>
                <a:lnTo>
                  <a:pt x="8589" y="12425"/>
                </a:lnTo>
                <a:lnTo>
                  <a:pt x="0" y="21600"/>
                </a:lnTo>
                <a:lnTo>
                  <a:pt x="1628" y="21600"/>
                </a:lnTo>
                <a:lnTo>
                  <a:pt x="21600" y="2"/>
                </a:lnTo>
                <a:lnTo>
                  <a:pt x="21582" y="0"/>
                </a:lnTo>
                <a:close/>
              </a:path>
            </a:pathLst>
          </a:custGeom>
          <a:solidFill>
            <a:srgbClr val="0000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3738704-61A8-4A72-2FF1-02AB5E9668A3}"/>
              </a:ext>
            </a:extLst>
          </p:cNvPr>
          <p:cNvSpPr/>
          <p:nvPr/>
        </p:nvSpPr>
        <p:spPr>
          <a:xfrm>
            <a:off x="9184156" y="332603"/>
            <a:ext cx="3004402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3569A610-5E1C-D4F8-5289-A816D135C37E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Text Placeholder 38">
            <a:extLst>
              <a:ext uri="{FF2B5EF4-FFF2-40B4-BE49-F238E27FC236}">
                <a16:creationId xmlns:a16="http://schemas.microsoft.com/office/drawing/2014/main" id="{EA0DBFF6-03E9-7BE4-C18A-A04D3A5A206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0080" y="1920240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vert="horz" wrap="square" lIns="0" tIns="0" rIns="0" bIns="0" rtlCol="0">
            <a:spAutoFit/>
          </a:bodyPr>
          <a:lstStyle>
            <a:lvl1pPr marL="0" indent="0">
              <a:spcBef>
                <a:spcPts val="0"/>
              </a:spcBef>
              <a:buNone/>
              <a:defRPr kumimoji="0" lang="en-US" sz="4400" b="1" i="0" u="none" strike="noStrike" cap="none" spc="-215" normalizeH="0" baseline="0" dirty="0">
                <a:ln>
                  <a:noFill/>
                </a:ln>
                <a:solidFill>
                  <a:srgbClr val="7FBD42"/>
                </a:solidFill>
                <a:effectLst/>
                <a:uFillTx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</a:lstStyle>
          <a:p>
            <a:pPr marL="571500" marR="0" lvl="0" indent="-57150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Session Title</a:t>
            </a: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pic>
        <p:nvPicPr>
          <p:cNvPr id="44" name="Picture 43" descr="Logo&#10;&#10;Description automatically generated with medium confidence">
            <a:extLst>
              <a:ext uri="{FF2B5EF4-FFF2-40B4-BE49-F238E27FC236}">
                <a16:creationId xmlns:a16="http://schemas.microsoft.com/office/drawing/2014/main" id="{24993D21-0FC9-7A05-FE75-C6BB811181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88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548640" y="68580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B6F6FFC3-C3DE-0D18-3051-F0A84D2D65D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49275" y="1698625"/>
            <a:ext cx="5760720" cy="431006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2E0EAF2-3008-EF8A-5A67-CC2DD4FF25F8}"/>
              </a:ext>
            </a:extLst>
          </p:cNvPr>
          <p:cNvSpPr txBox="1"/>
          <p:nvPr userDrawn="1"/>
        </p:nvSpPr>
        <p:spPr>
          <a:xfrm>
            <a:off x="731520" y="640080"/>
            <a:ext cx="5760720" cy="769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 anchorCtr="0"/>
          <a:lstStyle>
            <a:lvl1pPr indent="12700">
              <a:spcBef>
                <a:spcPts val="100"/>
              </a:spcBef>
              <a:defRPr sz="4400" b="1" spc="-200">
                <a:solidFill>
                  <a:srgbClr val="7FBD42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Verdana"/>
              </a:defRPr>
            </a:lvl1pPr>
            <a:lvl2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Agenda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DCC29DD-9002-479E-FC3D-1A9B6B029D53}"/>
              </a:ext>
            </a:extLst>
          </p:cNvPr>
          <p:cNvGrpSpPr/>
          <p:nvPr userDrawn="1"/>
        </p:nvGrpSpPr>
        <p:grpSpPr>
          <a:xfrm>
            <a:off x="6458988" y="-22860"/>
            <a:ext cx="5733012" cy="6903721"/>
            <a:chOff x="5244091" y="-22860"/>
            <a:chExt cx="5733012" cy="6903721"/>
          </a:xfrm>
        </p:grpSpPr>
        <p:sp>
          <p:nvSpPr>
            <p:cNvPr id="150" name="object 3">
              <a:extLst>
                <a:ext uri="{FF2B5EF4-FFF2-40B4-BE49-F238E27FC236}">
                  <a16:creationId xmlns:a16="http://schemas.microsoft.com/office/drawing/2014/main" id="{08F3AA56-D5CD-7F56-F80F-23569CA36707}"/>
                </a:ext>
              </a:extLst>
            </p:cNvPr>
            <p:cNvSpPr/>
            <p:nvPr userDrawn="1"/>
          </p:nvSpPr>
          <p:spPr>
            <a:xfrm>
              <a:off x="5419176" y="-22860"/>
              <a:ext cx="5557927" cy="6903720"/>
            </a:xfrm>
            <a:prstGeom prst="rect">
              <a:avLst/>
            </a:prstGeom>
            <a:blipFill rotWithShape="1">
              <a:blip r:embed="rId2"/>
              <a:srcRect/>
              <a:stretch>
                <a:fillRect r="-21859"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" name="object 4">
              <a:extLst>
                <a:ext uri="{FF2B5EF4-FFF2-40B4-BE49-F238E27FC236}">
                  <a16:creationId xmlns:a16="http://schemas.microsoft.com/office/drawing/2014/main" id="{DD4F1FB6-7F45-2DA3-679D-A9C0AEC6796A}"/>
                </a:ext>
              </a:extLst>
            </p:cNvPr>
            <p:cNvSpPr/>
            <p:nvPr userDrawn="1"/>
          </p:nvSpPr>
          <p:spPr>
            <a:xfrm>
              <a:off x="5244091" y="-22860"/>
              <a:ext cx="3131707" cy="690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2" name="object 5">
            <a:extLst>
              <a:ext uri="{FF2B5EF4-FFF2-40B4-BE49-F238E27FC236}">
                <a16:creationId xmlns:a16="http://schemas.microsoft.com/office/drawing/2014/main" id="{2371899C-2608-8D7E-8D7C-63477FDCB938}"/>
              </a:ext>
            </a:extLst>
          </p:cNvPr>
          <p:cNvSpPr/>
          <p:nvPr userDrawn="1"/>
        </p:nvSpPr>
        <p:spPr>
          <a:xfrm>
            <a:off x="9448800" y="332603"/>
            <a:ext cx="2743200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153" name="object 28">
            <a:extLst>
              <a:ext uri="{FF2B5EF4-FFF2-40B4-BE49-F238E27FC236}">
                <a16:creationId xmlns:a16="http://schemas.microsoft.com/office/drawing/2014/main" id="{29CDF7D9-FF34-DD06-6BC2-E249DDA35EA8}"/>
              </a:ext>
            </a:extLst>
          </p:cNvPr>
          <p:cNvSpPr txBox="1"/>
          <p:nvPr userDrawn="1"/>
        </p:nvSpPr>
        <p:spPr>
          <a:xfrm>
            <a:off x="9966960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4" name="Picture 153" descr="Logo&#10;&#10;Description automatically generated with medium confidence">
            <a:extLst>
              <a:ext uri="{FF2B5EF4-FFF2-40B4-BE49-F238E27FC236}">
                <a16:creationId xmlns:a16="http://schemas.microsoft.com/office/drawing/2014/main" id="{15861145-AD72-D473-9CF6-F7744AD28F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548641"/>
            <a:ext cx="2286000" cy="471815"/>
          </a:xfrm>
          <a:prstGeom prst="rect">
            <a:avLst/>
          </a:prstGeom>
        </p:spPr>
      </p:pic>
      <p:sp>
        <p:nvSpPr>
          <p:cNvPr id="155" name="object 9">
            <a:extLst>
              <a:ext uri="{FF2B5EF4-FFF2-40B4-BE49-F238E27FC236}">
                <a16:creationId xmlns:a16="http://schemas.microsoft.com/office/drawing/2014/main" id="{14ADC99A-9994-F7FE-E1CC-8B8D74A35ABF}"/>
              </a:ext>
            </a:extLst>
          </p:cNvPr>
          <p:cNvSpPr txBox="1">
            <a:spLocks/>
          </p:cNvSpPr>
          <p:nvPr userDrawn="1"/>
        </p:nvSpPr>
        <p:spPr>
          <a:xfrm>
            <a:off x="7112000" y="5669280"/>
            <a:ext cx="475498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</p:spTree>
    <p:extLst>
      <p:ext uri="{BB962C8B-B14F-4D97-AF65-F5344CB8AC3E}">
        <p14:creationId xmlns:p14="http://schemas.microsoft.com/office/powerpoint/2010/main" val="17769452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25">
            <a:extLst>
              <a:ext uri="{FF2B5EF4-FFF2-40B4-BE49-F238E27FC236}">
                <a16:creationId xmlns:a16="http://schemas.microsoft.com/office/drawing/2014/main" id="{7722C1FC-A127-E0AC-4C16-C40A7647137E}"/>
              </a:ext>
            </a:extLst>
          </p:cNvPr>
          <p:cNvGrpSpPr/>
          <p:nvPr userDrawn="1"/>
        </p:nvGrpSpPr>
        <p:grpSpPr>
          <a:xfrm>
            <a:off x="-14514" y="-22860"/>
            <a:ext cx="4429821" cy="6903720"/>
            <a:chOff x="0" y="0"/>
            <a:chExt cx="4429819" cy="6858000"/>
          </a:xfrm>
        </p:grpSpPr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20A6BC7A-E77D-3457-29D9-CBF85F568C7D}"/>
                </a:ext>
              </a:extLst>
            </p:cNvPr>
            <p:cNvSpPr/>
            <p:nvPr/>
          </p:nvSpPr>
          <p:spPr>
            <a:xfrm>
              <a:off x="-1" y="0"/>
              <a:ext cx="422703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0" name="object 27">
              <a:extLst>
                <a:ext uri="{FF2B5EF4-FFF2-40B4-BE49-F238E27FC236}">
                  <a16:creationId xmlns:a16="http://schemas.microsoft.com/office/drawing/2014/main" id="{D75B9E5C-A617-E305-CB3F-E3A3048D2E61}"/>
                </a:ext>
              </a:extLst>
            </p:cNvPr>
            <p:cNvGrpSpPr/>
            <p:nvPr/>
          </p:nvGrpSpPr>
          <p:grpSpPr>
            <a:xfrm>
              <a:off x="1297822" y="0"/>
              <a:ext cx="3131998" cy="6858001"/>
              <a:chOff x="0" y="0"/>
              <a:chExt cx="3131997" cy="6858000"/>
            </a:xfrm>
          </p:grpSpPr>
          <p:sp>
            <p:nvSpPr>
              <p:cNvPr id="31" name="Shape">
                <a:extLst>
                  <a:ext uri="{FF2B5EF4-FFF2-40B4-BE49-F238E27FC236}">
                    <a16:creationId xmlns:a16="http://schemas.microsoft.com/office/drawing/2014/main" id="{6BEA9FC8-8ADD-E608-6934-6C5174FDF84A}"/>
                  </a:ext>
                </a:extLst>
              </p:cNvPr>
              <p:cNvSpPr/>
              <p:nvPr/>
            </p:nvSpPr>
            <p:spPr>
              <a:xfrm>
                <a:off x="0" y="0"/>
                <a:ext cx="3131998" cy="68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972" y="0"/>
                    </a:lnTo>
                    <a:lnTo>
                      <a:pt x="0" y="21600"/>
                    </a:lnTo>
                    <a:lnTo>
                      <a:pt x="417" y="21600"/>
                    </a:lnTo>
                    <a:lnTo>
                      <a:pt x="12026" y="9087"/>
                    </a:lnTo>
                    <a:lnTo>
                      <a:pt x="13093" y="90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Triangle">
                <a:extLst>
                  <a:ext uri="{FF2B5EF4-FFF2-40B4-BE49-F238E27FC236}">
                    <a16:creationId xmlns:a16="http://schemas.microsoft.com/office/drawing/2014/main" id="{F0113718-9CC3-63EB-98F4-3823AFDE0199}"/>
                  </a:ext>
                </a:extLst>
              </p:cNvPr>
              <p:cNvSpPr/>
              <p:nvPr/>
            </p:nvSpPr>
            <p:spPr>
              <a:xfrm>
                <a:off x="1743814" y="2885248"/>
                <a:ext cx="154672" cy="31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97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4" name="object 25">
            <a:extLst>
              <a:ext uri="{FF2B5EF4-FFF2-40B4-BE49-F238E27FC236}">
                <a16:creationId xmlns:a16="http://schemas.microsoft.com/office/drawing/2014/main" id="{16F80BC7-8E75-7038-E42C-37B02569DA75}"/>
              </a:ext>
            </a:extLst>
          </p:cNvPr>
          <p:cNvGrpSpPr/>
          <p:nvPr userDrawn="1"/>
        </p:nvGrpSpPr>
        <p:grpSpPr>
          <a:xfrm flipH="1" flipV="1">
            <a:off x="7776693" y="-22860"/>
            <a:ext cx="4429821" cy="6903720"/>
            <a:chOff x="0" y="0"/>
            <a:chExt cx="4429819" cy="6858000"/>
          </a:xfrm>
        </p:grpSpPr>
        <p:sp>
          <p:nvSpPr>
            <p:cNvPr id="35" name="object 26">
              <a:extLst>
                <a:ext uri="{FF2B5EF4-FFF2-40B4-BE49-F238E27FC236}">
                  <a16:creationId xmlns:a16="http://schemas.microsoft.com/office/drawing/2014/main" id="{2F4C09FF-2443-C6A6-0293-21727CD9DDF6}"/>
                </a:ext>
              </a:extLst>
            </p:cNvPr>
            <p:cNvSpPr/>
            <p:nvPr/>
          </p:nvSpPr>
          <p:spPr>
            <a:xfrm>
              <a:off x="-1" y="0"/>
              <a:ext cx="422703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6" name="object 27">
              <a:extLst>
                <a:ext uri="{FF2B5EF4-FFF2-40B4-BE49-F238E27FC236}">
                  <a16:creationId xmlns:a16="http://schemas.microsoft.com/office/drawing/2014/main" id="{93AD175D-9B65-ECB1-AB70-18D69F7E51E2}"/>
                </a:ext>
              </a:extLst>
            </p:cNvPr>
            <p:cNvGrpSpPr/>
            <p:nvPr/>
          </p:nvGrpSpPr>
          <p:grpSpPr>
            <a:xfrm>
              <a:off x="1297822" y="0"/>
              <a:ext cx="3131998" cy="6858001"/>
              <a:chOff x="0" y="0"/>
              <a:chExt cx="3131997" cy="6858000"/>
            </a:xfrm>
          </p:grpSpPr>
          <p:sp>
            <p:nvSpPr>
              <p:cNvPr id="37" name="Shape">
                <a:extLst>
                  <a:ext uri="{FF2B5EF4-FFF2-40B4-BE49-F238E27FC236}">
                    <a16:creationId xmlns:a16="http://schemas.microsoft.com/office/drawing/2014/main" id="{16B97CA0-C670-864E-80D6-C20C2BE3A3C6}"/>
                  </a:ext>
                </a:extLst>
              </p:cNvPr>
              <p:cNvSpPr/>
              <p:nvPr/>
            </p:nvSpPr>
            <p:spPr>
              <a:xfrm>
                <a:off x="0" y="0"/>
                <a:ext cx="3131998" cy="68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972" y="0"/>
                    </a:lnTo>
                    <a:lnTo>
                      <a:pt x="0" y="21600"/>
                    </a:lnTo>
                    <a:lnTo>
                      <a:pt x="417" y="21600"/>
                    </a:lnTo>
                    <a:lnTo>
                      <a:pt x="12026" y="9087"/>
                    </a:lnTo>
                    <a:lnTo>
                      <a:pt x="13093" y="90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Triangle">
                <a:extLst>
                  <a:ext uri="{FF2B5EF4-FFF2-40B4-BE49-F238E27FC236}">
                    <a16:creationId xmlns:a16="http://schemas.microsoft.com/office/drawing/2014/main" id="{0CC069D4-307E-5CD0-5F29-6261D9A032DB}"/>
                  </a:ext>
                </a:extLst>
              </p:cNvPr>
              <p:cNvSpPr/>
              <p:nvPr/>
            </p:nvSpPr>
            <p:spPr>
              <a:xfrm>
                <a:off x="1743814" y="2885248"/>
                <a:ext cx="154672" cy="31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97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4F9291D-E240-9EDA-4878-DB0114FF68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18682" y="3090446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Section Title</a:t>
            </a: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E97AA8C1-EF5D-EFD4-7ABE-C4A6F50ADDDE}"/>
              </a:ext>
            </a:extLst>
          </p:cNvPr>
          <p:cNvSpPr/>
          <p:nvPr userDrawn="1"/>
        </p:nvSpPr>
        <p:spPr>
          <a:xfrm>
            <a:off x="9187599" y="5486400"/>
            <a:ext cx="3004401" cy="1088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72" name="object 28">
            <a:extLst>
              <a:ext uri="{FF2B5EF4-FFF2-40B4-BE49-F238E27FC236}">
                <a16:creationId xmlns:a16="http://schemas.microsoft.com/office/drawing/2014/main" id="{712BEEF5-540F-C796-E2E3-8E5BD64BE15A}"/>
              </a:ext>
            </a:extLst>
          </p:cNvPr>
          <p:cNvSpPr txBox="1"/>
          <p:nvPr userDrawn="1"/>
        </p:nvSpPr>
        <p:spPr>
          <a:xfrm>
            <a:off x="10106304" y="6309360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7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5" name="object 6">
            <a:extLst>
              <a:ext uri="{FF2B5EF4-FFF2-40B4-BE49-F238E27FC236}">
                <a16:creationId xmlns:a16="http://schemas.microsoft.com/office/drawing/2014/main" id="{D7A1C2B8-5AEC-D33D-849D-A50D3BAA7F78}"/>
              </a:ext>
            </a:extLst>
          </p:cNvPr>
          <p:cNvSpPr txBox="1"/>
          <p:nvPr userDrawn="1"/>
        </p:nvSpPr>
        <p:spPr>
          <a:xfrm>
            <a:off x="457200" y="45720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9144000" y="6581001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 algn="r"/>
            <a:r>
              <a:rPr lang="en-US" sz="1000">
                <a:solidFill>
                  <a:schemeClr val="bg1"/>
                </a:solidFill>
              </a:rPr>
              <a:t>@ 2022 Dynamic Communities</a:t>
            </a:r>
          </a:p>
        </p:txBody>
      </p:sp>
      <p:pic>
        <p:nvPicPr>
          <p:cNvPr id="96" name="Picture 95" descr="Logo&#10;&#10;Description automatically generated with medium confidence">
            <a:extLst>
              <a:ext uri="{FF2B5EF4-FFF2-40B4-BE49-F238E27FC236}">
                <a16:creationId xmlns:a16="http://schemas.microsoft.com/office/drawing/2014/main" id="{FC11CE2B-EFA0-73CE-C9DD-A40146D5EB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71567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875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F2BC7AB-F7C2-246E-E09F-8F340E96BB55}"/>
              </a:ext>
            </a:extLst>
          </p:cNvPr>
          <p:cNvGrpSpPr/>
          <p:nvPr userDrawn="1"/>
        </p:nvGrpSpPr>
        <p:grpSpPr>
          <a:xfrm>
            <a:off x="6458988" y="-22860"/>
            <a:ext cx="5733012" cy="6903721"/>
            <a:chOff x="5244091" y="-22860"/>
            <a:chExt cx="5733012" cy="6903721"/>
          </a:xfrm>
        </p:grpSpPr>
        <p:sp>
          <p:nvSpPr>
            <p:cNvPr id="32" name="object 3">
              <a:extLst>
                <a:ext uri="{FF2B5EF4-FFF2-40B4-BE49-F238E27FC236}">
                  <a16:creationId xmlns:a16="http://schemas.microsoft.com/office/drawing/2014/main" id="{CB1ED5BC-5640-6437-0B87-7D4477F621DF}"/>
                </a:ext>
              </a:extLst>
            </p:cNvPr>
            <p:cNvSpPr/>
            <p:nvPr userDrawn="1"/>
          </p:nvSpPr>
          <p:spPr>
            <a:xfrm>
              <a:off x="5419176" y="-22860"/>
              <a:ext cx="5557927" cy="6903720"/>
            </a:xfrm>
            <a:prstGeom prst="rect">
              <a:avLst/>
            </a:prstGeom>
            <a:blipFill rotWithShape="1">
              <a:blip r:embed="rId2"/>
              <a:srcRect/>
              <a:stretch>
                <a:fillRect r="-21859"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object 4">
              <a:extLst>
                <a:ext uri="{FF2B5EF4-FFF2-40B4-BE49-F238E27FC236}">
                  <a16:creationId xmlns:a16="http://schemas.microsoft.com/office/drawing/2014/main" id="{32994E8E-2357-50A8-5E19-6A557153D122}"/>
                </a:ext>
              </a:extLst>
            </p:cNvPr>
            <p:cNvSpPr/>
            <p:nvPr userDrawn="1"/>
          </p:nvSpPr>
          <p:spPr>
            <a:xfrm>
              <a:off x="5244091" y="-22860"/>
              <a:ext cx="3131707" cy="690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548640" y="68580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B6F6FFC3-C3DE-0D18-3051-F0A84D2D65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1698625"/>
            <a:ext cx="5760720" cy="431006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2" name="Text Placeholder 38">
            <a:extLst>
              <a:ext uri="{FF2B5EF4-FFF2-40B4-BE49-F238E27FC236}">
                <a16:creationId xmlns:a16="http://schemas.microsoft.com/office/drawing/2014/main" id="{333B92DC-C992-E058-8FA4-991E8DBB3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640080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Section Title</a:t>
            </a: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87136137-281B-665A-436C-2C613DD41CAD}"/>
              </a:ext>
            </a:extLst>
          </p:cNvPr>
          <p:cNvSpPr txBox="1">
            <a:spLocks/>
          </p:cNvSpPr>
          <p:nvPr userDrawn="1"/>
        </p:nvSpPr>
        <p:spPr>
          <a:xfrm>
            <a:off x="7112000" y="5669280"/>
            <a:ext cx="475498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6EDAB479-DE0B-E9AF-59A4-075C6DC7B221}"/>
              </a:ext>
            </a:extLst>
          </p:cNvPr>
          <p:cNvSpPr/>
          <p:nvPr userDrawn="1"/>
        </p:nvSpPr>
        <p:spPr>
          <a:xfrm>
            <a:off x="9448800" y="332603"/>
            <a:ext cx="2743200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5" name="object 28">
            <a:extLst>
              <a:ext uri="{FF2B5EF4-FFF2-40B4-BE49-F238E27FC236}">
                <a16:creationId xmlns:a16="http://schemas.microsoft.com/office/drawing/2014/main" id="{768369BC-603E-3C5F-3FFA-EE67A53BC843}"/>
              </a:ext>
            </a:extLst>
          </p:cNvPr>
          <p:cNvSpPr txBox="1"/>
          <p:nvPr userDrawn="1"/>
        </p:nvSpPr>
        <p:spPr>
          <a:xfrm>
            <a:off x="9966960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7" name="Picture 36" descr="Logo&#10;&#10;Description automatically generated with medium confidence">
            <a:extLst>
              <a:ext uri="{FF2B5EF4-FFF2-40B4-BE49-F238E27FC236}">
                <a16:creationId xmlns:a16="http://schemas.microsoft.com/office/drawing/2014/main" id="{14A38209-398D-A7A0-29FE-C0D3F9753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548641"/>
            <a:ext cx="2286000" cy="4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975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E94725E8-F135-1830-26B8-E291C242E208}"/>
              </a:ext>
            </a:extLst>
          </p:cNvPr>
          <p:cNvSpPr/>
          <p:nvPr/>
        </p:nvSpPr>
        <p:spPr>
          <a:xfrm>
            <a:off x="1524" y="0"/>
            <a:ext cx="12188952" cy="914400"/>
          </a:xfrm>
          <a:prstGeom prst="rect">
            <a:avLst/>
          </a:prstGeom>
          <a:blipFill rotWithShape="1">
            <a:blip r:embed="rId2"/>
            <a:srcRect/>
            <a:stretch>
              <a:fillRect l="-6870" t="-658028" b="-390"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457200" y="137160"/>
            <a:ext cx="94336" cy="64008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ext Placeholder 38">
            <a:extLst>
              <a:ext uri="{FF2B5EF4-FFF2-40B4-BE49-F238E27FC236}">
                <a16:creationId xmlns:a16="http://schemas.microsoft.com/office/drawing/2014/main" id="{333B92DC-C992-E058-8FA4-991E8DBB3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1364" y="164813"/>
            <a:ext cx="8750980" cy="58477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0" lang="en-US" sz="3800" b="1" spc="-215" normalizeH="0" smtClean="0">
                <a:ln>
                  <a:noFill/>
                </a:ln>
                <a:solidFill>
                  <a:schemeClr val="bg1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Content Header</a:t>
            </a:r>
          </a:p>
        </p:txBody>
      </p:sp>
      <p:sp>
        <p:nvSpPr>
          <p:cNvPr id="7" name="Text Placeholder 111">
            <a:extLst>
              <a:ext uri="{FF2B5EF4-FFF2-40B4-BE49-F238E27FC236}">
                <a16:creationId xmlns:a16="http://schemas.microsoft.com/office/drawing/2014/main" id="{8078B32E-EF5A-1B85-DBCD-4F8AF18C4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96974"/>
            <a:ext cx="11277600" cy="513901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75A2763F-A704-7424-CDE0-AB6A41EA2E1A}"/>
              </a:ext>
            </a:extLst>
          </p:cNvPr>
          <p:cNvSpPr txBox="1"/>
          <p:nvPr userDrawn="1"/>
        </p:nvSpPr>
        <p:spPr>
          <a:xfrm>
            <a:off x="8595360" y="6309360"/>
            <a:ext cx="3108960" cy="464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 algn="r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z="1400"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400"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z="1400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 algn="r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z="1400"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400"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27880F3-800F-1786-4A7B-CFC88ACA2D8F}"/>
              </a:ext>
            </a:extLst>
          </p:cNvPr>
          <p:cNvSpPr/>
          <p:nvPr userDrawn="1"/>
        </p:nvSpPr>
        <p:spPr>
          <a:xfrm>
            <a:off x="10376190" y="114300"/>
            <a:ext cx="1828800" cy="68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2AE32D7A-7BFD-DACB-184D-BA6CEF6DE1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9873"/>
            <a:ext cx="1600200" cy="330271"/>
          </a:xfrm>
          <a:prstGeom prst="rect">
            <a:avLst/>
          </a:prstGeom>
        </p:spPr>
      </p:pic>
      <p:sp>
        <p:nvSpPr>
          <p:cNvPr id="11" name="object 28">
            <a:extLst>
              <a:ext uri="{FF2B5EF4-FFF2-40B4-BE49-F238E27FC236}">
                <a16:creationId xmlns:a16="http://schemas.microsoft.com/office/drawing/2014/main" id="{AE9DA2F4-AED3-F2A9-0E8B-D5FDCE8FF8A0}"/>
              </a:ext>
            </a:extLst>
          </p:cNvPr>
          <p:cNvSpPr txBox="1"/>
          <p:nvPr userDrawn="1"/>
        </p:nvSpPr>
        <p:spPr>
          <a:xfrm>
            <a:off x="10675260" y="621538"/>
            <a:ext cx="137160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800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z="800"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828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4">
            <a:extLst>
              <a:ext uri="{FF2B5EF4-FFF2-40B4-BE49-F238E27FC236}">
                <a16:creationId xmlns:a16="http://schemas.microsoft.com/office/drawing/2014/main" id="{8C7378A6-45B7-E201-A3CC-DE331C5DE755}"/>
              </a:ext>
            </a:extLst>
          </p:cNvPr>
          <p:cNvSpPr txBox="1"/>
          <p:nvPr userDrawn="1"/>
        </p:nvSpPr>
        <p:spPr>
          <a:xfrm>
            <a:off x="267381" y="6500508"/>
            <a:ext cx="2682240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 spc="5">
                <a:solidFill>
                  <a:srgbClr val="3C474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@ </a:t>
            </a:r>
            <a:r>
              <a:rPr spc="45"/>
              <a:t>2022 </a:t>
            </a:r>
            <a:r>
              <a:rPr spc="114"/>
              <a:t>Dynamic</a:t>
            </a:r>
            <a:r>
              <a:rPr spc="-125"/>
              <a:t> </a:t>
            </a:r>
            <a:r>
              <a:rPr spc="114"/>
              <a:t>Communities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747D17F-8049-00E0-0D9F-4050CB91654D}"/>
              </a:ext>
            </a:extLst>
          </p:cNvPr>
          <p:cNvSpPr/>
          <p:nvPr/>
        </p:nvSpPr>
        <p:spPr>
          <a:xfrm>
            <a:off x="-30480" y="6051"/>
            <a:ext cx="12252961" cy="6845899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613F70EA-798C-9580-A6E7-E435FE532BCA}"/>
              </a:ext>
            </a:extLst>
          </p:cNvPr>
          <p:cNvSpPr/>
          <p:nvPr userDrawn="1"/>
        </p:nvSpPr>
        <p:spPr>
          <a:xfrm>
            <a:off x="381000" y="274320"/>
            <a:ext cx="11430000" cy="5212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AD904B-F342-5366-3F1C-067299143AE3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</a:rPr>
              <a:t>@ 2022 Dynamic Communities</a:t>
            </a: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F132E8A8-2D67-3511-A7BC-67004351E5F6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FEC20EE-85F5-15F1-F2A0-879ED7A2A6F2}"/>
              </a:ext>
            </a:extLst>
          </p:cNvPr>
          <p:cNvGrpSpPr/>
          <p:nvPr userDrawn="1"/>
        </p:nvGrpSpPr>
        <p:grpSpPr>
          <a:xfrm>
            <a:off x="9477828" y="5588364"/>
            <a:ext cx="2743200" cy="1095468"/>
            <a:chOff x="9448800" y="332603"/>
            <a:chExt cx="2743200" cy="1095468"/>
          </a:xfrm>
        </p:grpSpPr>
        <p:sp>
          <p:nvSpPr>
            <p:cNvPr id="33" name="object 5">
              <a:extLst>
                <a:ext uri="{FF2B5EF4-FFF2-40B4-BE49-F238E27FC236}">
                  <a16:creationId xmlns:a16="http://schemas.microsoft.com/office/drawing/2014/main" id="{1BF6EC17-A997-F964-1FA8-6AD93CBA0CF2}"/>
                </a:ext>
              </a:extLst>
            </p:cNvPr>
            <p:cNvSpPr/>
            <p:nvPr userDrawn="1"/>
          </p:nvSpPr>
          <p:spPr>
            <a:xfrm>
              <a:off x="9448800" y="332603"/>
              <a:ext cx="2743200" cy="109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object 28">
              <a:extLst>
                <a:ext uri="{FF2B5EF4-FFF2-40B4-BE49-F238E27FC236}">
                  <a16:creationId xmlns:a16="http://schemas.microsoft.com/office/drawing/2014/main" id="{3DBA4FA8-119E-B8B0-CBE1-38EF921DA304}"/>
                </a:ext>
              </a:extLst>
            </p:cNvPr>
            <p:cNvSpPr txBox="1"/>
            <p:nvPr userDrawn="1"/>
          </p:nvSpPr>
          <p:spPr>
            <a:xfrm>
              <a:off x="9966960" y="1115025"/>
              <a:ext cx="1980593" cy="1846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indent="12700" algn="r">
                <a:spcBef>
                  <a:spcPts val="100"/>
                </a:spcBef>
                <a:defRPr sz="1200" spc="140">
                  <a:solidFill>
                    <a:srgbClr val="252F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pc="100" baseline="0">
                  <a:latin typeface="Poppins" panose="00000500000000000000" pitchFamily="2" charset="0"/>
                  <a:cs typeface="Poppins" panose="00000500000000000000" pitchFamily="2" charset="0"/>
                </a:rPr>
                <a:t>For Users, By Users</a:t>
              </a:r>
              <a:endParaRPr spc="100" baseline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35" name="Picture 3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046028F5-24D2-822C-BC63-4B6DF798C5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4080" y="548641"/>
              <a:ext cx="2286000" cy="471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57705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0"/>
            <a:ext cx="6947910" cy="6858002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6AFFE509-868A-08C7-6D0B-C9CD0B83A8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883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36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ject 2" descr="object 2">
            <a:extLst>
              <a:ext uri="{FF2B5EF4-FFF2-40B4-BE49-F238E27FC236}">
                <a16:creationId xmlns:a16="http://schemas.microsoft.com/office/drawing/2014/main" id="{49C4218E-7984-A9E6-C37E-2DF407976C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1" y="0"/>
            <a:ext cx="12173079" cy="48075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08076970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0"/>
            <a:ext cx="6947910" cy="6858002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3569A610-5E1C-D4F8-5289-A816D135C37E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55DCB-D413-5686-5429-9F45411F569A}"/>
              </a:ext>
            </a:extLst>
          </p:cNvPr>
          <p:cNvSpPr txBox="1"/>
          <p:nvPr userDrawn="1"/>
        </p:nvSpPr>
        <p:spPr>
          <a:xfrm>
            <a:off x="731520" y="1828800"/>
            <a:ext cx="5760720" cy="769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 anchorCtr="0"/>
          <a:lstStyle>
            <a:lvl1pPr indent="12700">
              <a:spcBef>
                <a:spcPts val="100"/>
              </a:spcBef>
              <a:defRPr sz="4400" b="1" spc="-200">
                <a:solidFill>
                  <a:srgbClr val="7FBD42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Verdana"/>
              </a:defRPr>
            </a:lvl1pPr>
            <a:lvl2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Thank you for attending!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C27A400B-2E6C-5CF4-A317-801E73BDC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6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-22860"/>
            <a:ext cx="6947910" cy="6903721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457200" y="541895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</a:t>
            </a:r>
            <a:r>
              <a:rPr lang="en-US" sz="2100" b="0" spc="-4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Gathering  of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4" name="Text Placeholder 38">
            <a:extLst>
              <a:ext uri="{FF2B5EF4-FFF2-40B4-BE49-F238E27FC236}">
                <a16:creationId xmlns:a16="http://schemas.microsoft.com/office/drawing/2014/main" id="{EA0DBFF6-03E9-7BE4-C18A-A04D3A5A20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1908993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Session Title</a:t>
            </a: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pic>
        <p:nvPicPr>
          <p:cNvPr id="37" name="Image" descr="Image">
            <a:extLst>
              <a:ext uri="{FF2B5EF4-FFF2-40B4-BE49-F238E27FC236}">
                <a16:creationId xmlns:a16="http://schemas.microsoft.com/office/drawing/2014/main" id="{2E5A8851-0549-7839-72DF-F6F80346DA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0467" y="1792719"/>
            <a:ext cx="3516666" cy="351666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1A7F6F3-FC0F-6679-BA1B-A3D923C9D4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5482896"/>
            <a:ext cx="5486400" cy="1085850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Name, Title, Company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29D4CF7-7058-2E0D-ACEF-319FC53A8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8600" y="1950852"/>
            <a:ext cx="3200400" cy="3200400"/>
          </a:xfrm>
          <a:prstGeom prst="ellipse">
            <a:avLst/>
          </a:prstGeom>
          <a:solidFill>
            <a:srgbClr val="AAB0BA"/>
          </a:solidFill>
          <a:ln w="57150">
            <a:solidFill>
              <a:srgbClr val="82C242"/>
            </a:solidFill>
          </a:ln>
        </p:spPr>
        <p:txBody>
          <a:bodyPr anchor="ctr" anchorCtr="0"/>
          <a:lstStyle>
            <a:lvl1pPr algn="ctr">
              <a:defRPr sz="3200"/>
            </a:lvl1pPr>
          </a:lstStyle>
          <a:p>
            <a:r>
              <a:rPr lang="en-US"/>
              <a:t>Click to insert your headshot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5DCB76-1F2D-27F9-2C8F-2B19BEE44B0D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53" name="object 8">
            <a:extLst>
              <a:ext uri="{FF2B5EF4-FFF2-40B4-BE49-F238E27FC236}">
                <a16:creationId xmlns:a16="http://schemas.microsoft.com/office/drawing/2014/main" id="{1D4B51C5-441A-CC05-CA23-8256A5969791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5" name="Picture 54" descr="Logo&#10;&#10;Description automatically generated with medium confidence">
            <a:extLst>
              <a:ext uri="{FF2B5EF4-FFF2-40B4-BE49-F238E27FC236}">
                <a16:creationId xmlns:a16="http://schemas.microsoft.com/office/drawing/2014/main" id="{E8200C82-82BC-B913-010D-03E392673A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7096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0"/>
            <a:ext cx="6947910" cy="6858002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3569A610-5E1C-D4F8-5289-A816D135C37E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55DCB-D413-5686-5429-9F45411F569A}"/>
              </a:ext>
            </a:extLst>
          </p:cNvPr>
          <p:cNvSpPr txBox="1"/>
          <p:nvPr userDrawn="1"/>
        </p:nvSpPr>
        <p:spPr>
          <a:xfrm>
            <a:off x="731520" y="1828800"/>
            <a:ext cx="5760720" cy="769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 anchorCtr="0"/>
          <a:lstStyle>
            <a:lvl1pPr indent="12700">
              <a:spcBef>
                <a:spcPts val="100"/>
              </a:spcBef>
              <a:defRPr sz="4400" b="1" spc="-200">
                <a:solidFill>
                  <a:srgbClr val="7FBD42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Verdana"/>
              </a:defRPr>
            </a:lvl1pPr>
            <a:lvl2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Thank you for attending!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C27A400B-2E6C-5CF4-A317-801E73BDC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3021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accent6"/>
            </a:gs>
            <a:gs pos="5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va_white">
            <a:extLst>
              <a:ext uri="{FF2B5EF4-FFF2-40B4-BE49-F238E27FC236}">
                <a16:creationId xmlns:a16="http://schemas.microsoft.com/office/drawing/2014/main" id="{660CF0ED-927B-D84E-97F7-8E359883E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485" t="33810" r="47807" b="259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5BAEDE-2620-5F43-9320-7AFB5734F4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0" y="2472185"/>
            <a:ext cx="7408235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 Here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B8ADA-6F1F-2749-9E96-9620DD39E6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0100" y="4888080"/>
            <a:ext cx="7408235" cy="534475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14" name="date">
            <a:extLst>
              <a:ext uri="{FF2B5EF4-FFF2-40B4-BE49-F238E27FC236}">
                <a16:creationId xmlns:a16="http://schemas.microsoft.com/office/drawing/2014/main" id="{11B46E62-BF1F-A14C-A637-59180CDA7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0100" y="5718543"/>
            <a:ext cx="7408235" cy="282462"/>
          </a:xfrm>
        </p:spPr>
        <p:txBody>
          <a:bodyPr anchor="ctr">
            <a:normAutofit/>
          </a:bodyPr>
          <a:lstStyle>
            <a:lvl1pPr>
              <a:buNone/>
              <a:defRPr sz="1200" b="1" i="0" spc="3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22AA95B6-8D16-E74A-83ED-D7658DBE9CDA}" type="datetime2">
              <a:rPr lang="en-US" smtClean="0"/>
              <a:t>WEDNESDAY, OCTOBER 28, 2020</a:t>
            </a:fld>
            <a:endParaRPr lang="en-US"/>
          </a:p>
        </p:txBody>
      </p:sp>
      <p:pic>
        <p:nvPicPr>
          <p:cNvPr id="17" name="Enavate_logo_white">
            <a:extLst>
              <a:ext uri="{FF2B5EF4-FFF2-40B4-BE49-F238E27FC236}">
                <a16:creationId xmlns:a16="http://schemas.microsoft.com/office/drawing/2014/main" id="{C8562CD3-62B5-BF47-9246-0DE641F855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0036" y="963958"/>
            <a:ext cx="1409964" cy="179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E1C05A-7449-634B-A9F4-4386BB041232}"/>
              </a:ext>
            </a:extLst>
          </p:cNvPr>
          <p:cNvSpPr txBox="1"/>
          <p:nvPr userDrawn="1"/>
        </p:nvSpPr>
        <p:spPr>
          <a:xfrm>
            <a:off x="800100" y="6209507"/>
            <a:ext cx="2318004" cy="365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38E7F32B-2BD8-5F42-9D2F-F8DE6D0F355D}" type="datetimeyyyy">
              <a:rPr lang="en-US" sz="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lang="en-US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Holdings,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807569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5" orient="horz" pos="3720">
          <p15:clr>
            <a:srgbClr val="FBAE40"/>
          </p15:clr>
        </p15:guide>
        <p15:guide id="6" orient="horz" pos="6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156F0DC-9193-5F48-A115-1E19B79DFF33}"/>
              </a:ext>
            </a:extLst>
          </p:cNvPr>
          <p:cNvGrpSpPr/>
          <p:nvPr userDrawn="1"/>
        </p:nvGrpSpPr>
        <p:grpSpPr>
          <a:xfrm>
            <a:off x="4160520" y="-10426"/>
            <a:ext cx="8031482" cy="6868426"/>
            <a:chOff x="5129784" y="818476"/>
            <a:chExt cx="7062218" cy="603952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619F0A-4AE9-6641-A4D5-43FDD646F6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29784" y="818476"/>
              <a:ext cx="7062216" cy="603952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6BE838-BFCD-F948-B6C5-535635EE56C5}"/>
                </a:ext>
              </a:extLst>
            </p:cNvPr>
            <p:cNvSpPr/>
            <p:nvPr userDrawn="1"/>
          </p:nvSpPr>
          <p:spPr>
            <a:xfrm>
              <a:off x="5129784" y="818476"/>
              <a:ext cx="2276229" cy="6039523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6C53968-C84D-AC49-85F5-A94FFA02EB7D}"/>
                </a:ext>
              </a:extLst>
            </p:cNvPr>
            <p:cNvSpPr/>
            <p:nvPr userDrawn="1"/>
          </p:nvSpPr>
          <p:spPr>
            <a:xfrm rot="5400000">
              <a:off x="8111237" y="-2110844"/>
              <a:ext cx="1151444" cy="701008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DB496AB-1815-0C4B-B13A-E5B20A3B7C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50000">
                <a:schemeClr val="tx2">
                  <a:alpha val="7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BAEDE-2620-5F43-9320-7AFB5734F4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0" y="2472185"/>
            <a:ext cx="7408235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 Here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B8ADA-6F1F-2749-9E96-9620DD39E6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0100" y="4888080"/>
            <a:ext cx="7408235" cy="534475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14" name="date">
            <a:extLst>
              <a:ext uri="{FF2B5EF4-FFF2-40B4-BE49-F238E27FC236}">
                <a16:creationId xmlns:a16="http://schemas.microsoft.com/office/drawing/2014/main" id="{11B46E62-BF1F-A14C-A637-59180CDA7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0100" y="5718543"/>
            <a:ext cx="7408235" cy="282462"/>
          </a:xfrm>
        </p:spPr>
        <p:txBody>
          <a:bodyPr anchor="ctr">
            <a:normAutofit/>
          </a:bodyPr>
          <a:lstStyle>
            <a:lvl1pPr>
              <a:buNone/>
              <a:defRPr sz="1200" b="1" i="0" spc="3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22AA95B6-8D16-E74A-83ED-D7658DBE9CDA}" type="datetime2">
              <a:rPr lang="en-US" smtClean="0"/>
              <a:t>WEDNESDAY, OCTOBER 28, 2020</a:t>
            </a:fld>
            <a:endParaRPr lang="en-US"/>
          </a:p>
        </p:txBody>
      </p:sp>
      <p:pic>
        <p:nvPicPr>
          <p:cNvPr id="17" name="Enavate_logo_white">
            <a:extLst>
              <a:ext uri="{FF2B5EF4-FFF2-40B4-BE49-F238E27FC236}">
                <a16:creationId xmlns:a16="http://schemas.microsoft.com/office/drawing/2014/main" id="{C8562CD3-62B5-BF47-9246-0DE641F855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0036" y="963958"/>
            <a:ext cx="1409964" cy="179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E1C05A-7449-634B-A9F4-4386BB041232}"/>
              </a:ext>
            </a:extLst>
          </p:cNvPr>
          <p:cNvSpPr txBox="1"/>
          <p:nvPr userDrawn="1"/>
        </p:nvSpPr>
        <p:spPr>
          <a:xfrm>
            <a:off x="800100" y="6209507"/>
            <a:ext cx="2318004" cy="365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38E7F32B-2BD8-5F42-9D2F-F8DE6D0F355D}" type="datetimeyyyy">
              <a:rPr lang="en-US" sz="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lang="en-US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Holdings,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887520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5" orient="horz" pos="3720">
          <p15:clr>
            <a:srgbClr val="FBAE40"/>
          </p15:clr>
        </p15:guide>
        <p15:guide id="6" orient="horz" pos="6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7" r:id="rId3"/>
    <p:sldLayoutId id="2147483659" r:id="rId4"/>
    <p:sldLayoutId id="2147483658" r:id="rId5"/>
    <p:sldLayoutId id="2147483685" r:id="rId6"/>
    <p:sldLayoutId id="2147483686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95200-57F3-404A-A9CB-AAA1F99F9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1600201"/>
            <a:ext cx="10591800" cy="43053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6BF838-27BE-524B-B142-8C47FDBE8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9284" y="62095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86E7E1-AB6F-494B-80FF-553A3F3FCEBF}" type="slidenum">
              <a:rPr lang="en-US" smtClean="0"/>
              <a:pPr/>
              <a:t>‹#›</a:t>
            </a:fld>
            <a:endParaRPr lang="en-US" b="1"/>
          </a:p>
        </p:txBody>
      </p:sp>
      <p:sp>
        <p:nvSpPr>
          <p:cNvPr id="19" name="Title Placeholder 18">
            <a:extLst>
              <a:ext uri="{FF2B5EF4-FFF2-40B4-BE49-F238E27FC236}">
                <a16:creationId xmlns:a16="http://schemas.microsoft.com/office/drawing/2014/main" id="{3174F0AB-8512-3F43-B220-57CA27D93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564882"/>
            <a:ext cx="9343361" cy="40453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953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tx2"/>
        </a:buClr>
        <a:buFont typeface="System Font Regular"/>
        <a:buChar char="−"/>
        <a:defRPr sz="1600" b="0" i="0" kern="1200">
          <a:solidFill>
            <a:schemeClr val="accent3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b="0" i="0" kern="1200">
          <a:solidFill>
            <a:schemeClr val="accent3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200" b="0" i="0" kern="1200">
          <a:solidFill>
            <a:schemeClr val="accent3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200" b="0" i="0" kern="1200">
          <a:solidFill>
            <a:schemeClr val="accent3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200" b="0" i="0" kern="1200">
          <a:solidFill>
            <a:schemeClr val="accent3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04">
          <p15:clr>
            <a:srgbClr val="F26B43"/>
          </p15:clr>
        </p15:guide>
        <p15:guide id="4" pos="7176">
          <p15:clr>
            <a:srgbClr val="F26B43"/>
          </p15:clr>
        </p15:guide>
        <p15:guide id="5" orient="horz" pos="3720">
          <p15:clr>
            <a:srgbClr val="F26B43"/>
          </p15:clr>
        </p15:guide>
        <p15:guide id="7" orient="horz" pos="624">
          <p15:clr>
            <a:srgbClr val="F26B43"/>
          </p15:clr>
        </p15:guide>
        <p15:guide id="8" orient="horz" pos="100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4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ransition spd="med"/>
  <p:hf sldNum="0" hd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36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enavate.com/" TargetMode="Externa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dynamics365-release-plan/2022wave2/smb/dynamics365-business-central/migrate-more-data-dynamics-gp" TargetMode="External"/><Relationship Id="rId2" Type="http://schemas.microsoft.com/office/2018/10/relationships/comments" Target="../comments/modernComment_121_828FC94F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bcmigrationassessments.com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enavate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docs.microsoft.com/en-us/dynamics365/business-central/dev-itpro/administration/migrate-data" TargetMode="Externa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7D0FE4E-FF2E-7216-1FE0-02AC3238BF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80" y="1908993"/>
            <a:ext cx="5354637" cy="2215991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3600">
                <a:latin typeface="Poppins"/>
                <a:cs typeface="Poppins"/>
              </a:rPr>
              <a:t>Make Your Move Easy with Microsoft’s Enhanced Migration Tool</a:t>
            </a:r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2DC0181-BBC6-4574-B087-2F4F8D131B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Kasey Metzger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Product Leader</a:t>
            </a:r>
            <a:endParaRPr lang="en-US"/>
          </a:p>
          <a:p>
            <a:r>
              <a:rPr lang="en-US">
                <a:latin typeface="Poppins"/>
                <a:cs typeface="Poppins"/>
                <a:hlinkClick r:id="rId2"/>
              </a:rPr>
              <a:t>Enavate</a:t>
            </a:r>
            <a:endParaRPr lang="en-US">
              <a:latin typeface="Poppins"/>
              <a:cs typeface="Poppins"/>
            </a:endParaRPr>
          </a:p>
        </p:txBody>
      </p:sp>
      <p:pic>
        <p:nvPicPr>
          <p:cNvPr id="6" name="Picture Placeholder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41D52F8-EE6A-15E4-7043-8B536591A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1" b="5261"/>
          <a:stretch>
            <a:fillRect/>
          </a:stretch>
        </p:blipFill>
        <p:spPr>
          <a:xfrm>
            <a:off x="7855238" y="1904921"/>
            <a:ext cx="3125233" cy="3240251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73603016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6FA59-8EA2-FD8E-C17F-77A2143D3B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81328" y="1709928"/>
            <a:ext cx="10786118" cy="1371600"/>
          </a:xfrm>
        </p:spPr>
        <p:txBody>
          <a:bodyPr/>
          <a:lstStyle/>
          <a:p>
            <a:r>
              <a:rPr lang="en-US"/>
              <a:t>Azure Data Lake</a:t>
            </a:r>
          </a:p>
          <a:p>
            <a:r>
              <a:rPr lang="en-US"/>
              <a:t> </a:t>
            </a:r>
          </a:p>
          <a:p>
            <a:r>
              <a:rPr lang="en-US" sz="2000"/>
              <a:t>Easily access your GP data after migration by creating a copy of your GP database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6CCF4-C6F3-D2ED-E52D-D908B3E362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Create a storage account in Azure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Copy your GP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View and build reports on your historical data</a:t>
            </a:r>
          </a:p>
        </p:txBody>
      </p:sp>
    </p:spTree>
    <p:extLst>
      <p:ext uri="{BB962C8B-B14F-4D97-AF65-F5344CB8AC3E}">
        <p14:creationId xmlns:p14="http://schemas.microsoft.com/office/powerpoint/2010/main" val="400022841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D734B11A-BAA5-F116-82A6-5A1B7A49CAB9}"/>
              </a:ext>
            </a:extLst>
          </p:cNvPr>
          <p:cNvSpPr txBox="1">
            <a:spLocks/>
          </p:cNvSpPr>
          <p:nvPr/>
        </p:nvSpPr>
        <p:spPr>
          <a:xfrm>
            <a:off x="648927" y="338328"/>
            <a:ext cx="11419025" cy="160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D4478-EF0B-BCAE-B724-B07355F4E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25" y="1147841"/>
            <a:ext cx="5133134" cy="4392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BDA103-81EB-091D-03CE-3B1485DD2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373" y="1421697"/>
            <a:ext cx="5129558" cy="236313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16D7A-ED56-A862-20B9-C5DEDB7F17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4" y="164813"/>
            <a:ext cx="8750980" cy="584775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dirty="0">
                <a:latin typeface="Poppins"/>
                <a:cs typeface="Poppins"/>
              </a:rPr>
              <a:t>Data Lake – Same Data and Folder</a:t>
            </a:r>
            <a:r>
              <a:rPr lang="en-US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6870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037B9E-0A4B-A13E-9457-04BABC0CFF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56517-C9AE-D667-CCA9-447E2389A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 marL="342900" indent="-342900">
              <a:buFont typeface="+mj-lt"/>
              <a:buAutoNum type="arabicPeriod"/>
            </a:pPr>
            <a:r>
              <a:rPr lang="en-US">
                <a:latin typeface="Poppins"/>
                <a:cs typeface="Poppins"/>
              </a:rPr>
              <a:t>Connect with your Partner and discuss migration options</a:t>
            </a:r>
            <a:endParaRPr lang="en-US"/>
          </a:p>
          <a:p>
            <a:pPr marL="342900" indent="-342900">
              <a:buAutoNum type="arabicPeriod"/>
            </a:pPr>
            <a:r>
              <a:rPr lang="en-US">
                <a:latin typeface="Poppins"/>
                <a:cs typeface="Poppins"/>
              </a:rPr>
              <a:t>Take advantage of current Microsoft migration offers</a:t>
            </a:r>
            <a:endParaRPr lang="en-US"/>
          </a:p>
          <a:p>
            <a:pPr marL="342900" indent="-342900">
              <a:buAutoNum type="arabicPeriod"/>
            </a:pPr>
            <a:r>
              <a:rPr lang="en-US">
                <a:latin typeface="Poppins"/>
                <a:cs typeface="Poppins"/>
              </a:rPr>
              <a:t>Read Microsoft </a:t>
            </a:r>
            <a:r>
              <a:rPr lang="en-US">
                <a:latin typeface="Poppins"/>
                <a:cs typeface="Poppins"/>
                <a:hlinkClick r:id="rId3"/>
              </a:rPr>
              <a:t> Release Plan</a:t>
            </a: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>
                <a:solidFill>
                  <a:srgbClr val="1F2020"/>
                </a:solidFill>
                <a:latin typeface="Poppins"/>
                <a:cs typeface="Poppins"/>
              </a:rPr>
              <a:t>Sign up for </a:t>
            </a:r>
            <a:r>
              <a:rPr lang="en-US">
                <a:latin typeface="Poppins"/>
                <a:cs typeface="Poppins"/>
                <a:hlinkClick r:id="rId4"/>
              </a:rPr>
              <a:t>Cloud Migration Assessment </a:t>
            </a:r>
            <a:endParaRPr lang="en-US"/>
          </a:p>
          <a:p>
            <a:pPr marL="342900" indent="-342900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61263"/>
      </p:ext>
    </p:extLst>
  </p:cSld>
  <p:clrMapOvr>
    <a:masterClrMapping/>
  </p:clrMapOvr>
  <p:transition spd="med"/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8426B-5199-91B2-F36B-8B89C773FC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402233039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7D0FE4E-FF2E-7216-1FE0-02AC3238BF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80" y="1908993"/>
            <a:ext cx="5354637" cy="1477328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3200">
                <a:latin typeface="Poppins"/>
                <a:cs typeface="Poppins"/>
              </a:rPr>
              <a:t>If you have any other questions, please see me after this session!</a:t>
            </a:r>
            <a:endParaRPr lang="en-US" sz="320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2DC0181-BBC6-4574-B087-2F4F8D131B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Kasey Metzger</a:t>
            </a:r>
          </a:p>
          <a:p>
            <a:r>
              <a:rPr lang="en-US">
                <a:latin typeface="Poppins"/>
                <a:cs typeface="Poppins"/>
              </a:rPr>
              <a:t>Product Leader</a:t>
            </a:r>
            <a:endParaRPr lang="en-US"/>
          </a:p>
          <a:p>
            <a:r>
              <a:rPr lang="en-US">
                <a:latin typeface="Poppins"/>
                <a:cs typeface="Poppins"/>
                <a:hlinkClick r:id="rId2"/>
              </a:rPr>
              <a:t>Enavate</a:t>
            </a:r>
            <a:endParaRPr lang="en-US">
              <a:latin typeface="Poppins"/>
              <a:cs typeface="Poppins"/>
            </a:endParaRPr>
          </a:p>
        </p:txBody>
      </p:sp>
      <p:pic>
        <p:nvPicPr>
          <p:cNvPr id="2" name="Picture Placeholder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DB433A8-1E81-893F-0551-F6B9AFE51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1" b="5261"/>
          <a:stretch>
            <a:fillRect/>
          </a:stretch>
        </p:blipFill>
        <p:spPr>
          <a:xfrm>
            <a:off x="8491907" y="2513208"/>
            <a:ext cx="2075688" cy="2075688"/>
          </a:xfrm>
          <a:prstGeom prst="flowChartConnector">
            <a:avLst/>
          </a:prstGeom>
        </p:spPr>
      </p:pic>
      <p:pic>
        <p:nvPicPr>
          <p:cNvPr id="7" name="Picture Placeholder 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F96004EB-B5B4-D29A-6FAC-CC9C8958C4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977383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32325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8E49CE-76BD-6046-96BE-267B7E904E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7000" y="1308630"/>
            <a:ext cx="7788275" cy="4983162"/>
          </a:xfrm>
          <a:prstGeom prst="rect">
            <a:avLst/>
          </a:prstGeom>
        </p:spPr>
        <p:txBody>
          <a:bodyPr lIns="91440" tIns="45720" rIns="91440" bIns="45720" numCol="1" anchor="t">
            <a:normAutofit/>
          </a:bodyPr>
          <a:lstStyle/>
          <a:p>
            <a:r>
              <a:rPr lang="en-US" sz="2800" b="1"/>
              <a:t>Please scan the QR code below and let us know your thoughts on today's session: </a:t>
            </a:r>
            <a:br>
              <a:rPr lang="en-US" sz="3200"/>
            </a:br>
            <a:br>
              <a:rPr lang="en-US" sz="2000"/>
            </a:br>
            <a:endParaRPr lang="en-US" sz="2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D702E-4B50-F545-88A1-18E1FF1A04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21030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CCA09-1D2A-7F4A-BC5B-803370AB228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ADDE620-ACD2-FF49-88A4-D2E3F854EF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333" y="409928"/>
            <a:ext cx="9344025" cy="588257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sz="4000">
                <a:latin typeface="Calibri"/>
                <a:cs typeface="Calibri"/>
              </a:rPr>
              <a:t>Your feedback matters! </a:t>
            </a:r>
            <a:endParaRPr lang="en-US" sz="4000"/>
          </a:p>
        </p:txBody>
      </p:sp>
      <p:pic>
        <p:nvPicPr>
          <p:cNvPr id="3" name="Picture 5" descr="Qr code&#10;&#10;Description automatically generated">
            <a:extLst>
              <a:ext uri="{FF2B5EF4-FFF2-40B4-BE49-F238E27FC236}">
                <a16:creationId xmlns:a16="http://schemas.microsoft.com/office/drawing/2014/main" id="{5654D51E-BA88-E34E-A121-6B634267E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289" y="2329088"/>
            <a:ext cx="3434644" cy="345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641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75735-8878-7239-944D-FC5FC82B48CD}"/>
              </a:ext>
            </a:extLst>
          </p:cNvPr>
          <p:cNvSpPr txBox="1"/>
          <p:nvPr/>
        </p:nvSpPr>
        <p:spPr>
          <a:xfrm>
            <a:off x="515300" y="467741"/>
            <a:ext cx="246089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1F2121"/>
                </a:solidFill>
                <a:effectLst/>
                <a:uLnTx/>
                <a:uFillTx/>
                <a:latin typeface="soleil"/>
                <a:ea typeface="+mn-ea"/>
                <a:cs typeface="+mn-cs"/>
                <a:sym typeface="Calibri"/>
              </a:rPr>
              <a:t>Support Our Dynamics Teams in the Ukraine!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8E8C8F"/>
              </a:solidFill>
              <a:effectLst/>
              <a:uLnTx/>
              <a:uFillTx/>
              <a:latin typeface="jaf-bernina-sans"/>
              <a:ea typeface="+mn-ea"/>
              <a:cs typeface="+mn-cs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203FE257-2940-4F66-17EE-99E3EB94A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85" y="1713273"/>
            <a:ext cx="2463587" cy="2463587"/>
          </a:xfrm>
          <a:prstGeom prst="rect">
            <a:avLst/>
          </a:prstGeom>
        </p:spPr>
      </p:pic>
      <p:pic>
        <p:nvPicPr>
          <p:cNvPr id="8" name="Picture 7" descr="A close up of a sunflower&#10;&#10;Description automatically generated">
            <a:extLst>
              <a:ext uri="{FF2B5EF4-FFF2-40B4-BE49-F238E27FC236}">
                <a16:creationId xmlns:a16="http://schemas.microsoft.com/office/drawing/2014/main" id="{7A3D3608-3B9E-80FE-B450-02B9359C0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13272"/>
            <a:ext cx="4619487" cy="246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2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9C8236-9459-E007-8B7E-AAB7AABBDA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4" y="1204849"/>
            <a:ext cx="6263005" cy="4310063"/>
          </a:xfrm>
        </p:spPr>
        <p:txBody>
          <a:bodyPr lIns="91440" tIns="45720" rIns="91440" bIns="45720" anchor="t"/>
          <a:lstStyle/>
          <a:p>
            <a:pPr>
              <a:lnSpc>
                <a:spcPct val="300000"/>
              </a:lnSpc>
              <a:spcAft>
                <a:spcPts val="2400"/>
              </a:spcAft>
            </a:pPr>
            <a:r>
              <a:rPr lang="en-US" b="1">
                <a:latin typeface="Poppins"/>
                <a:cs typeface="Poppins"/>
              </a:rPr>
              <a:t>What is the GP Cloud Migration Tool</a:t>
            </a:r>
          </a:p>
          <a:p>
            <a:pPr>
              <a:lnSpc>
                <a:spcPct val="300000"/>
              </a:lnSpc>
              <a:spcAft>
                <a:spcPts val="2400"/>
              </a:spcAft>
            </a:pPr>
            <a:r>
              <a:rPr lang="en-US" b="1">
                <a:latin typeface="Poppins"/>
                <a:cs typeface="Poppins"/>
              </a:rPr>
              <a:t>What enhancements is Microsoft making</a:t>
            </a:r>
            <a:endParaRPr lang="en-US"/>
          </a:p>
          <a:p>
            <a:pPr>
              <a:lnSpc>
                <a:spcPct val="300000"/>
              </a:lnSpc>
              <a:spcAft>
                <a:spcPts val="2400"/>
              </a:spcAft>
            </a:pPr>
            <a:r>
              <a:rPr lang="en-US" b="1">
                <a:latin typeface="Poppins"/>
                <a:cs typeface="Poppins"/>
              </a:rPr>
              <a:t>Moving your GP data to Azure Data Lake</a:t>
            </a:r>
            <a:endParaRPr lang="en-US"/>
          </a:p>
          <a:p>
            <a:pPr>
              <a:lnSpc>
                <a:spcPct val="300000"/>
              </a:lnSpc>
              <a:spcAft>
                <a:spcPts val="2400"/>
              </a:spcAft>
            </a:pPr>
            <a:r>
              <a:rPr lang="en-US" b="1">
                <a:latin typeface="Poppins"/>
                <a:cs typeface="Poppins"/>
              </a:rPr>
              <a:t>Look at your migrated GP data in BC</a:t>
            </a:r>
          </a:p>
          <a:p>
            <a:pPr>
              <a:lnSpc>
                <a:spcPct val="300000"/>
              </a:lnSpc>
              <a:spcAft>
                <a:spcPts val="2400"/>
              </a:spcAft>
            </a:pPr>
            <a:r>
              <a:rPr lang="en-US" b="1">
                <a:latin typeface="Poppins"/>
                <a:cs typeface="Poppins"/>
              </a:rPr>
              <a:t>Q&amp;A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3434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5C995A6-798E-80C5-42B4-0EB549F1013E}"/>
              </a:ext>
            </a:extLst>
          </p:cNvPr>
          <p:cNvSpPr txBox="1">
            <a:spLocks/>
          </p:cNvSpPr>
          <p:nvPr/>
        </p:nvSpPr>
        <p:spPr>
          <a:xfrm>
            <a:off x="634818" y="445822"/>
            <a:ext cx="3505495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Migration Tool Setup Wizard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383A447-0F21-63D3-27A8-8A32D468F9F3}"/>
              </a:ext>
            </a:extLst>
          </p:cNvPr>
          <p:cNvSpPr txBox="1">
            <a:spLocks/>
          </p:cNvSpPr>
          <p:nvPr/>
        </p:nvSpPr>
        <p:spPr>
          <a:xfrm>
            <a:off x="705375" y="2071511"/>
            <a:ext cx="3265606" cy="32633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28600" indent="-22860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1200">
                <a:solidFill>
                  <a:schemeClr val="tx1"/>
                </a:solidFill>
              </a:rPr>
              <a:t>Delegated Admins can now run the migration wizard </a:t>
            </a:r>
          </a:p>
          <a:p>
            <a:pPr marL="228600" indent="-22860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1200">
                <a:solidFill>
                  <a:schemeClr val="tx1"/>
                </a:solidFill>
              </a:rPr>
              <a:t>Enables connection between on-premises data and cloud tenant</a:t>
            </a:r>
          </a:p>
          <a:p>
            <a:pPr marL="228600" indent="-22860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1200">
                <a:solidFill>
                  <a:schemeClr val="tx1"/>
                </a:solidFill>
              </a:rPr>
              <a:t>No data is stored in this pipeline</a:t>
            </a:r>
          </a:p>
          <a:p>
            <a:pPr marL="228600" indent="-22860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1200">
                <a:solidFill>
                  <a:schemeClr val="tx1"/>
                </a:solidFill>
                <a:hlinkClick r:id="rId2"/>
              </a:rPr>
              <a:t>Migrate on-premises data to the cloud – Business Central Microsoft Docs</a:t>
            </a:r>
            <a:endParaRPr lang="en-US" sz="2000" kern="1200">
              <a:solidFill>
                <a:schemeClr val="tx1"/>
              </a:solidFill>
            </a:endParaRPr>
          </a:p>
          <a:p>
            <a:pPr marL="4503" indent="-228600" hangingPunct="1">
              <a:lnSpc>
                <a:spcPct val="90000"/>
              </a:lnSpc>
              <a:buClr>
                <a:srgbClr val="1392B4"/>
              </a:buClr>
              <a:buSzPct val="100000"/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</a:endParaRP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0613761-C630-025E-B3C9-27010B6A9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997" y="497149"/>
            <a:ext cx="4786284" cy="44634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494999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4AE3A00D-73E2-6D0D-1446-432837CDA142}"/>
              </a:ext>
            </a:extLst>
          </p:cNvPr>
          <p:cNvSpPr txBox="1">
            <a:spLocks/>
          </p:cNvSpPr>
          <p:nvPr/>
        </p:nvSpPr>
        <p:spPr>
          <a:xfrm>
            <a:off x="648929" y="629266"/>
            <a:ext cx="4728492" cy="1277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kern="1200" dirty="0">
                <a:latin typeface="+mj-lt"/>
                <a:ea typeface="+mj-ea"/>
                <a:cs typeface="+mj-cs"/>
              </a:rPr>
              <a:t>Migration Management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20BDF3A-7F72-37D9-DEED-D6AE608E6B07}"/>
              </a:ext>
            </a:extLst>
          </p:cNvPr>
          <p:cNvSpPr txBox="1">
            <a:spLocks/>
          </p:cNvSpPr>
          <p:nvPr/>
        </p:nvSpPr>
        <p:spPr>
          <a:xfrm>
            <a:off x="562666" y="1863305"/>
            <a:ext cx="4369057" cy="32965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33149" marR="0" indent="-233149" algn="l" defTabSz="9513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56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66298" marR="0" indent="-233149" algn="l" defTabSz="9513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4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0304" marR="0" indent="-204005" algn="l" defTabSz="9513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32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738" marR="0" indent="-184576" algn="l" defTabSz="9513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28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314" marR="0" indent="-171624" algn="l" defTabSz="9513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28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6084" indent="-237826" algn="l" defTabSz="9513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1737" indent="-237826" algn="l" defTabSz="9513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7389" indent="-237826" algn="l" defTabSz="9513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3042" indent="-237826" algn="l" defTabSz="9513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045" marR="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cs typeface="+mn-cs"/>
              </a:rPr>
              <a:t>Perform Diagnostic Run</a:t>
            </a:r>
            <a:endParaRPr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cs typeface="+mn-cs"/>
            </a:endParaRPr>
          </a:p>
          <a:p>
            <a:pPr marL="233045" marR="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cs typeface="+mn-cs"/>
              </a:rPr>
              <a:t>Run Migration now</a:t>
            </a:r>
          </a:p>
          <a:p>
            <a:pPr marL="461645" marR="0" lvl="1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Moves GP data to staging tables</a:t>
            </a:r>
            <a:endParaRPr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33045" marR="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cs typeface="+mn-cs"/>
              </a:rPr>
              <a:t>Run Data Upgrade Now</a:t>
            </a:r>
          </a:p>
          <a:p>
            <a:pPr marL="461645" marR="0" lvl="1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Moves data from staging to permanent BC tables</a:t>
            </a:r>
            <a:endParaRPr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33045" marR="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cs typeface="+mn-cs"/>
              </a:rPr>
              <a:t>Verify results</a:t>
            </a:r>
          </a:p>
          <a:p>
            <a:pPr marL="233045" marR="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cs typeface="+mn-cs"/>
              </a:rPr>
              <a:t>Disable Cloud Migration</a:t>
            </a:r>
          </a:p>
          <a:p>
            <a:pPr marL="227965" lvl="1" indent="-228600" defTabSz="914400">
              <a:lnSpc>
                <a:spcPct val="90000"/>
              </a:lnSpc>
              <a:spcBef>
                <a:spcPts val="0"/>
              </a:spcBef>
              <a:spcAft>
                <a:spcPts val="1176"/>
              </a:spcAft>
              <a:buClr>
                <a:srgbClr val="1392B4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400"/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567239-377A-1995-0BD0-756ECB098ADE}"/>
              </a:ext>
            </a:extLst>
          </p:cNvPr>
          <p:cNvGrpSpPr/>
          <p:nvPr/>
        </p:nvGrpSpPr>
        <p:grpSpPr>
          <a:xfrm>
            <a:off x="6746559" y="1118973"/>
            <a:ext cx="4719945" cy="4041712"/>
            <a:chOff x="6335082" y="1499360"/>
            <a:chExt cx="5490963" cy="5064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EC7C7A-E5C6-6882-DD36-77C402AD5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35082" y="1499360"/>
              <a:ext cx="5315516" cy="2657757"/>
            </a:xfrm>
            <a:prstGeom prst="rect">
              <a:avLst/>
            </a:prstGeom>
            <a:noFill/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EC511C1-D6E0-76A8-299C-18D28AC80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9001" y="3117201"/>
              <a:ext cx="4497044" cy="3446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27218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D734B11A-BAA5-F116-82A6-5A1B7A49CAB9}"/>
              </a:ext>
            </a:extLst>
          </p:cNvPr>
          <p:cNvSpPr txBox="1">
            <a:spLocks/>
          </p:cNvSpPr>
          <p:nvPr/>
        </p:nvSpPr>
        <p:spPr>
          <a:xfrm>
            <a:off x="186613" y="629266"/>
            <a:ext cx="3967812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Migrated Data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3983071-A3F4-421A-AD96-0EEF90C30849}"/>
              </a:ext>
            </a:extLst>
          </p:cNvPr>
          <p:cNvSpPr txBox="1">
            <a:spLocks/>
          </p:cNvSpPr>
          <p:nvPr/>
        </p:nvSpPr>
        <p:spPr>
          <a:xfrm>
            <a:off x="345233" y="2007079"/>
            <a:ext cx="4495862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indent="-2286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</a:rPr>
              <a:t>GL Accounts</a:t>
            </a:r>
          </a:p>
          <a:p>
            <a:pPr indent="-2286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</a:rPr>
              <a:t>Segments as Dimensions </a:t>
            </a:r>
          </a:p>
          <a:p>
            <a:pPr indent="-2286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</a:rPr>
              <a:t>Fiscal Periods</a:t>
            </a:r>
          </a:p>
          <a:p>
            <a:pPr indent="-2286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</a:rPr>
              <a:t>GL summary transactions history and open years</a:t>
            </a:r>
          </a:p>
          <a:p>
            <a:pPr indent="-2286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</a:rPr>
              <a:t>Bank Accounts</a:t>
            </a:r>
          </a:p>
          <a:p>
            <a:pPr indent="-2286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</a:rPr>
              <a:t>Unreconciled Bank Transactions</a:t>
            </a:r>
          </a:p>
          <a:p>
            <a:pPr indent="-2286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CF5AB2-9B6C-791E-AFC5-3C72A9CC52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"/>
          <a:stretch/>
        </p:blipFill>
        <p:spPr>
          <a:xfrm>
            <a:off x="5679032" y="1820662"/>
            <a:ext cx="6019331" cy="3012148"/>
          </a:xfrm>
          <a:prstGeom prst="rect">
            <a:avLst/>
          </a:prstGeom>
          <a:effectLst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E4FF306-DF9A-5236-292E-AB9787D7EAD3}"/>
              </a:ext>
            </a:extLst>
          </p:cNvPr>
          <p:cNvSpPr txBox="1">
            <a:spLocks/>
          </p:cNvSpPr>
          <p:nvPr/>
        </p:nvSpPr>
        <p:spPr>
          <a:xfrm>
            <a:off x="476402" y="1532626"/>
            <a:ext cx="494415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342900" indent="-228600" hangingPunct="1">
              <a:lnSpc>
                <a:spcPct val="9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tx1"/>
                </a:solidFill>
              </a:rPr>
              <a:t>Customers</a:t>
            </a:r>
          </a:p>
          <a:p>
            <a:pPr marL="342900" indent="-228600" hangingPunct="1">
              <a:lnSpc>
                <a:spcPct val="9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tx1"/>
                </a:solidFill>
              </a:rPr>
              <a:t>Open Receivables Transactions</a:t>
            </a:r>
          </a:p>
          <a:p>
            <a:pPr marL="342900" indent="-228600" hangingPunct="1">
              <a:lnSpc>
                <a:spcPct val="9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tx1"/>
                </a:solidFill>
              </a:rPr>
              <a:t>Vendors</a:t>
            </a:r>
          </a:p>
          <a:p>
            <a:pPr marL="342900" indent="-228600" hangingPunct="1">
              <a:lnSpc>
                <a:spcPct val="9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tx1"/>
                </a:solidFill>
              </a:rPr>
              <a:t>Open Payables Transactions</a:t>
            </a:r>
          </a:p>
          <a:p>
            <a:pPr marL="342900" indent="-228600" hangingPunct="1">
              <a:lnSpc>
                <a:spcPct val="9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tx1"/>
                </a:solidFill>
              </a:rPr>
              <a:t>Open Purchase Orders</a:t>
            </a:r>
          </a:p>
          <a:p>
            <a:pPr marL="342900" indent="-228600" hangingPunct="1">
              <a:lnSpc>
                <a:spcPct val="9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tx1"/>
                </a:solidFill>
              </a:rPr>
              <a:t>Items</a:t>
            </a:r>
          </a:p>
          <a:p>
            <a:pPr marL="342900" indent="-228600" hangingPunct="1">
              <a:lnSpc>
                <a:spcPct val="9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tx1"/>
                </a:solidFill>
              </a:rPr>
              <a:t>Locations </a:t>
            </a:r>
          </a:p>
          <a:p>
            <a:pPr marL="342900" indent="-228600" hangingPunct="1">
              <a:lnSpc>
                <a:spcPct val="9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tx1"/>
                </a:solidFill>
              </a:rPr>
              <a:t>Inventory Quantity on Hand </a:t>
            </a:r>
          </a:p>
          <a:p>
            <a:pPr marL="342900" indent="-228600" hangingPunct="1">
              <a:lnSpc>
                <a:spcPct val="9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tx1"/>
                </a:solidFill>
              </a:rPr>
              <a:t>Serial/Lot Information</a:t>
            </a:r>
          </a:p>
          <a:p>
            <a:pPr indent="-2286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kern="120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C7FCEA-C84C-EC6B-F67F-1A64B869A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784" y="1526523"/>
            <a:ext cx="5870134" cy="3571669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93DFD-D44E-A7B0-F040-FC3E441F70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square" lIns="0" tIns="0" rIns="0" bIns="0" anchor="t">
            <a:spAutoFit/>
          </a:bodyPr>
          <a:lstStyle/>
          <a:p>
            <a:r>
              <a:rPr lang="en-US" dirty="0">
                <a:latin typeface="Poppins"/>
                <a:cs typeface="Poppins"/>
              </a:rPr>
              <a:t>Migrated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045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D734B11A-BAA5-F116-82A6-5A1B7A49CAB9}"/>
              </a:ext>
            </a:extLst>
          </p:cNvPr>
          <p:cNvSpPr txBox="1">
            <a:spLocks/>
          </p:cNvSpPr>
          <p:nvPr/>
        </p:nvSpPr>
        <p:spPr>
          <a:xfrm>
            <a:off x="186613" y="629266"/>
            <a:ext cx="3967812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Migrated Data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0A0C38-148F-1C00-9BDE-545745DA0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677" y="1955203"/>
            <a:ext cx="6440424" cy="3268515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B8CDFDF-A546-61EA-B876-0A7BA70ED490}"/>
              </a:ext>
            </a:extLst>
          </p:cNvPr>
          <p:cNvSpPr txBox="1">
            <a:spLocks/>
          </p:cNvSpPr>
          <p:nvPr/>
        </p:nvSpPr>
        <p:spPr>
          <a:xfrm>
            <a:off x="282899" y="2149502"/>
            <a:ext cx="4905756" cy="3566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b="1"/>
              <a:t>Supporting data: </a:t>
            </a:r>
          </a:p>
          <a:p>
            <a:pPr hangingPunct="1"/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B41DA20-1254-5D8B-CC21-68B5957AB8FE}"/>
              </a:ext>
            </a:extLst>
          </p:cNvPr>
          <p:cNvSpPr txBox="1">
            <a:spLocks/>
          </p:cNvSpPr>
          <p:nvPr/>
        </p:nvSpPr>
        <p:spPr>
          <a:xfrm>
            <a:off x="365478" y="2512756"/>
            <a:ext cx="4585716" cy="326851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85750" indent="-285750" hangingPunct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Salespeople ID</a:t>
            </a:r>
          </a:p>
          <a:p>
            <a:pPr marL="285750" indent="-285750" hangingPunct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Payment terms </a:t>
            </a:r>
          </a:p>
          <a:p>
            <a:pPr marL="285750" indent="-285750" hangingPunct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Shipping method ID </a:t>
            </a:r>
          </a:p>
          <a:p>
            <a:pPr marL="285750" indent="-285750" hangingPunct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err="1"/>
              <a:t>Add’l</a:t>
            </a:r>
            <a:r>
              <a:rPr lang="en-US"/>
              <a:t> customer and vendor ship to and order addresses</a:t>
            </a:r>
          </a:p>
          <a:p>
            <a:pPr marL="285750" indent="-285750" hangingPunct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Vendor EFT information</a:t>
            </a:r>
          </a:p>
          <a:p>
            <a:pPr marL="285750" indent="-285750" hangingPunct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Sales, Purchasing, Inventory, Payables and Receivables history data is brought over into Business Central Extension tables</a:t>
            </a:r>
          </a:p>
          <a:p>
            <a:pPr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4943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68ABFEF-EB40-42A0-F200-05140C9A0BFF}"/>
              </a:ext>
            </a:extLst>
          </p:cNvPr>
          <p:cNvSpPr/>
          <p:nvPr/>
        </p:nvSpPr>
        <p:spPr>
          <a:xfrm>
            <a:off x="8259427" y="1773384"/>
            <a:ext cx="3441916" cy="4237242"/>
          </a:xfrm>
          <a:prstGeom prst="rect">
            <a:avLst/>
          </a:prstGeom>
          <a:solidFill>
            <a:srgbClr val="2381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914400" rIns="914400" bIns="914400" rtlCol="0" anchor="t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BFB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B27A0B-4854-D659-D990-9492C2141B7A}"/>
              </a:ext>
            </a:extLst>
          </p:cNvPr>
          <p:cNvSpPr/>
          <p:nvPr/>
        </p:nvSpPr>
        <p:spPr>
          <a:xfrm>
            <a:off x="4374819" y="1773384"/>
            <a:ext cx="3441916" cy="4237242"/>
          </a:xfrm>
          <a:prstGeom prst="rect">
            <a:avLst/>
          </a:prstGeom>
          <a:solidFill>
            <a:srgbClr val="2381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914400" rIns="914400" bIns="914400" rtlCol="0" anchor="t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BFB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2A1BF5-F4A3-BE56-ED3E-24289B259990}"/>
              </a:ext>
            </a:extLst>
          </p:cNvPr>
          <p:cNvSpPr/>
          <p:nvPr/>
        </p:nvSpPr>
        <p:spPr>
          <a:xfrm>
            <a:off x="494116" y="1773384"/>
            <a:ext cx="3441916" cy="4237242"/>
          </a:xfrm>
          <a:prstGeom prst="rect">
            <a:avLst/>
          </a:prstGeom>
          <a:solidFill>
            <a:srgbClr val="2381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914400" rIns="914400" bIns="914400" rtlCol="0" anchor="t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BFB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7623C9-4068-2E46-B7BF-6DA21874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595" y="62095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CCA09-1D2A-7F4A-BC5B-803370AB228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574CC7-820B-0040-A420-473C5EF14A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656" y="345114"/>
            <a:ext cx="10121659" cy="553998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New and Upcoming Features in Migration Tool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0166EE-D0D8-EDEB-7865-F4D9FC75109D}"/>
              </a:ext>
            </a:extLst>
          </p:cNvPr>
          <p:cNvSpPr txBox="1"/>
          <p:nvPr/>
        </p:nvSpPr>
        <p:spPr>
          <a:xfrm>
            <a:off x="199301" y="2180704"/>
            <a:ext cx="373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FEATURES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B50AF9-6BF6-FBDC-3002-714CC66DFED7}"/>
              </a:ext>
            </a:extLst>
          </p:cNvPr>
          <p:cNvSpPr txBox="1"/>
          <p:nvPr/>
        </p:nvSpPr>
        <p:spPr>
          <a:xfrm>
            <a:off x="545628" y="2839512"/>
            <a:ext cx="363263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Exclude inactive checkbooks (20.1)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Vendor remit as Main address (20.1)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Unreconciled bank transactions (20.3)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Add’l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columns in GP trx lists (20.3)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Fiscal Periods (20.3)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Vendor EFT information (20.3)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20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F68C97-E9A7-9BE4-76ED-673C9C01EEA0}"/>
              </a:ext>
            </a:extLst>
          </p:cNvPr>
          <p:cNvSpPr txBox="1"/>
          <p:nvPr/>
        </p:nvSpPr>
        <p:spPr>
          <a:xfrm>
            <a:off x="4233232" y="2180704"/>
            <a:ext cx="373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LATEST FEATURES (20.5)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A1C6A6-C4EA-363B-5DBF-71619E98ED49}"/>
              </a:ext>
            </a:extLst>
          </p:cNvPr>
          <p:cNvSpPr txBox="1"/>
          <p:nvPr/>
        </p:nvSpPr>
        <p:spPr>
          <a:xfrm>
            <a:off x="4467723" y="2830928"/>
            <a:ext cx="36326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Vendor class accts to posting groups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class accts to posting groups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Item class accts to posting groups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 # of historical GL years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20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53CC9-CF0A-410D-0C20-2B176AE41A42}"/>
              </a:ext>
            </a:extLst>
          </p:cNvPr>
          <p:cNvSpPr txBox="1"/>
          <p:nvPr/>
        </p:nvSpPr>
        <p:spPr>
          <a:xfrm>
            <a:off x="8062867" y="2180704"/>
            <a:ext cx="373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UPCOMING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74EF84-8092-0366-910C-D5BF06758885}"/>
              </a:ext>
            </a:extLst>
          </p:cNvPr>
          <p:cNvSpPr txBox="1"/>
          <p:nvPr/>
        </p:nvSpPr>
        <p:spPr>
          <a:xfrm>
            <a:off x="8363527" y="2805352"/>
            <a:ext cx="3632631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GP Configuration settings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Module selection in migration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Enable Master data only in migration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Exclude Inactive and Discontinued items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202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19" name="Title 7">
            <a:extLst>
              <a:ext uri="{FF2B5EF4-FFF2-40B4-BE49-F238E27FC236}">
                <a16:creationId xmlns:a16="http://schemas.microsoft.com/office/drawing/2014/main" id="{56D8E244-3A15-1427-047A-207FC0A47646}"/>
              </a:ext>
            </a:extLst>
          </p:cNvPr>
          <p:cNvSpPr txBox="1">
            <a:spLocks/>
          </p:cNvSpPr>
          <p:nvPr/>
        </p:nvSpPr>
        <p:spPr>
          <a:xfrm>
            <a:off x="800099" y="564882"/>
            <a:ext cx="9343361" cy="404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202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Enhancements to GP Cloud Migration Tool</a:t>
            </a:r>
          </a:p>
        </p:txBody>
      </p:sp>
    </p:spTree>
    <p:extLst>
      <p:ext uri="{BB962C8B-B14F-4D97-AF65-F5344CB8AC3E}">
        <p14:creationId xmlns:p14="http://schemas.microsoft.com/office/powerpoint/2010/main" val="3508694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0212020">
      <a:dk1>
        <a:srgbClr val="1F2020"/>
      </a:dk1>
      <a:lt1>
        <a:srgbClr val="FFFFFF"/>
      </a:lt1>
      <a:dk2>
        <a:srgbClr val="00BFB2"/>
      </a:dk2>
      <a:lt2>
        <a:srgbClr val="D9D9D6"/>
      </a:lt2>
      <a:accent1>
        <a:srgbClr val="56B5B2"/>
      </a:accent1>
      <a:accent2>
        <a:srgbClr val="92CCCB"/>
      </a:accent2>
      <a:accent3>
        <a:srgbClr val="53565A"/>
      </a:accent3>
      <a:accent4>
        <a:srgbClr val="626165"/>
      </a:accent4>
      <a:accent5>
        <a:srgbClr val="8E8B8E"/>
      </a:accent5>
      <a:accent6>
        <a:srgbClr val="3A7BC4"/>
      </a:accent6>
      <a:hlink>
        <a:srgbClr val="00BFB2"/>
      </a:hlink>
      <a:folHlink>
        <a:srgbClr val="53565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56e41b-8b2b-43e8-bdcc-b04b20e580f9">
      <Terms xmlns="http://schemas.microsoft.com/office/infopath/2007/PartnerControls"/>
    </lcf76f155ced4ddcb4097134ff3c332f>
    <TaxCatchAll xmlns="7042f637-61b8-42e0-a31c-8b0e95d64ac5" xsi:nil="true"/>
    <SharedWithUsers xmlns="7042f637-61b8-42e0-a31c-8b0e95d64ac5">
      <UserInfo>
        <DisplayName>Ole Isaksen</DisplayName>
        <AccountId>21</AccountId>
        <AccountType/>
      </UserInfo>
      <UserInfo>
        <DisplayName>Wendy Speers</DisplayName>
        <AccountId>43</AccountId>
        <AccountType/>
      </UserInfo>
      <UserInfo>
        <DisplayName>Oleksandr Zhavoronkov</DisplayName>
        <AccountId>97</AccountId>
        <AccountType/>
      </UserInfo>
      <UserInfo>
        <DisplayName>Bessie Dooley</DisplayName>
        <AccountId>13</AccountId>
        <AccountType/>
      </UserInfo>
      <UserInfo>
        <DisplayName>Rick Rustad</DisplayName>
        <AccountId>104</AccountId>
        <AccountType/>
      </UserInfo>
      <UserInfo>
        <DisplayName>Ashley Jackson</DisplayName>
        <AccountId>706</AccountId>
        <AccountType/>
      </UserInfo>
      <UserInfo>
        <DisplayName>Chad Sogge</DisplayName>
        <AccountId>335</AccountId>
        <AccountType/>
      </UserInfo>
      <UserInfo>
        <DisplayName>Chris Lavelle</DisplayName>
        <AccountId>271</AccountId>
        <AccountType/>
      </UserInfo>
      <UserInfo>
        <DisplayName>Danielle Parks</DisplayName>
        <AccountId>67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A9E0573ED7EB4284CD611D7B8B8F61" ma:contentTypeVersion="17" ma:contentTypeDescription="Create a new document." ma:contentTypeScope="" ma:versionID="88840ebdcf8ec740b2fc82cda77b2a10">
  <xsd:schema xmlns:xsd="http://www.w3.org/2001/XMLSchema" xmlns:xs="http://www.w3.org/2001/XMLSchema" xmlns:p="http://schemas.microsoft.com/office/2006/metadata/properties" xmlns:ns2="9856e41b-8b2b-43e8-bdcc-b04b20e580f9" xmlns:ns3="7042f637-61b8-42e0-a31c-8b0e95d64ac5" targetNamespace="http://schemas.microsoft.com/office/2006/metadata/properties" ma:root="true" ma:fieldsID="7f36fdd64a49c50764b0adda50cbd4dd" ns2:_="" ns3:_="">
    <xsd:import namespace="9856e41b-8b2b-43e8-bdcc-b04b20e580f9"/>
    <xsd:import namespace="7042f637-61b8-42e0-a31c-8b0e95d64a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6e41b-8b2b-43e8-bdcc-b04b20e580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ee97ff3-3f66-4d58-ae90-a758ed5365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2f637-61b8-42e0-a31c-8b0e95d64a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2415bae-4d08-439b-b441-81d7560b2846}" ma:internalName="TaxCatchAll" ma:showField="CatchAllData" ma:web="7042f637-61b8-42e0-a31c-8b0e95d64a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080ED9-C30C-4781-ABEB-00FF631E2B68}">
  <ds:schemaRefs>
    <ds:schemaRef ds:uri="7042f637-61b8-42e0-a31c-8b0e95d64ac5"/>
    <ds:schemaRef ds:uri="9856e41b-8b2b-43e8-bdcc-b04b20e580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A9ACF2-66E2-434B-A347-D798B68D5812}">
  <ds:schemaRefs>
    <ds:schemaRef ds:uri="7042f637-61b8-42e0-a31c-8b0e95d64ac5"/>
    <ds:schemaRef ds:uri="9856e41b-8b2b-43e8-bdcc-b04b20e580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AF7DF1B-05CB-41D4-8AD7-73CDE63753A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2</Notes>
  <HiddenSlides>1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and Upcoming Features in Migration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feedback matters!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Back</dc:creator>
  <cp:revision>66</cp:revision>
  <dcterms:modified xsi:type="dcterms:W3CDTF">2022-09-28T15:16:00Z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0x01010024A9E0573ED7EB4284CD611D7B8B8F61</vt:lpwstr>
  </property>
  <property fmtid="{D5CDD505-2E9C-101B-9397-08002B2CF9AE}" pid="3" name="MediaServiceImageTags">
    <vt:lpwstr/>
  </property>
</Properties>
</file>