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21_828FC94F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97" r:id="rId5"/>
  </p:sldMasterIdLst>
  <p:notesMasterIdLst>
    <p:notesMasterId r:id="rId37"/>
  </p:notesMasterIdLst>
  <p:sldIdLst>
    <p:sldId id="256" r:id="rId6"/>
    <p:sldId id="292" r:id="rId7"/>
    <p:sldId id="266" r:id="rId8"/>
    <p:sldId id="271" r:id="rId9"/>
    <p:sldId id="267" r:id="rId10"/>
    <p:sldId id="268" r:id="rId11"/>
    <p:sldId id="295" r:id="rId12"/>
    <p:sldId id="294" r:id="rId13"/>
    <p:sldId id="296" r:id="rId14"/>
    <p:sldId id="297" r:id="rId15"/>
    <p:sldId id="298" r:id="rId16"/>
    <p:sldId id="299" r:id="rId17"/>
    <p:sldId id="278" r:id="rId18"/>
    <p:sldId id="279" r:id="rId19"/>
    <p:sldId id="280" r:id="rId20"/>
    <p:sldId id="281" r:id="rId21"/>
    <p:sldId id="282" r:id="rId22"/>
    <p:sldId id="272" r:id="rId23"/>
    <p:sldId id="283" r:id="rId24"/>
    <p:sldId id="269" r:id="rId25"/>
    <p:sldId id="284" r:id="rId26"/>
    <p:sldId id="274" r:id="rId27"/>
    <p:sldId id="285" r:id="rId28"/>
    <p:sldId id="300" r:id="rId29"/>
    <p:sldId id="286" r:id="rId30"/>
    <p:sldId id="293" r:id="rId31"/>
    <p:sldId id="289" r:id="rId32"/>
    <p:sldId id="273" r:id="rId33"/>
    <p:sldId id="288" r:id="rId34"/>
    <p:sldId id="290" r:id="rId35"/>
    <p:sldId id="270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Poppins" panose="00000500000000000000" pitchFamily="2" charset="0"/>
      <p:regular r:id="rId42"/>
      <p:bold r:id="rId43"/>
      <p:italic r:id="rId44"/>
      <p:boldItalic r:id="rId45"/>
    </p:embeddedFont>
    <p:embeddedFont>
      <p:font typeface="Verdana" panose="020B0604030504040204" pitchFamily="34" charset="0"/>
      <p:regular r:id="rId46"/>
      <p:bold r:id="rId47"/>
      <p:italic r:id="rId48"/>
      <p:boldItalic r:id="rId49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D1A45A-8835-160A-2A76-9D111D22D5FA}" name="Abigail Clements" initials="AC" userId="S::abigail.clements@enavate.com::eef52fc4-508d-4f1f-8209-9c1d927b92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242"/>
    <a:srgbClr val="AAB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B2BE7B-78E0-4006-9FBD-3CA73275BE99}" v="7" dt="2022-10-10T01:47:56.29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2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5.xml"/><Relationship Id="rId41" Type="http://schemas.openxmlformats.org/officeDocument/2006/relationships/font" Target="fonts/font4.fntdata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VanderLugt" userId="f29752d9-0c26-421c-8b6e-9a87d0df7688" providerId="ADAL" clId="{8FB2BE7B-78E0-4006-9FBD-3CA73275BE99}"/>
    <pc:docChg chg="undo custSel addSld delSld modSld sldOrd">
      <pc:chgData name="Roger VanderLugt" userId="f29752d9-0c26-421c-8b6e-9a87d0df7688" providerId="ADAL" clId="{8FB2BE7B-78E0-4006-9FBD-3CA73275BE99}" dt="2022-10-10T01:56:48.286" v="1163" actId="2696"/>
      <pc:docMkLst>
        <pc:docMk/>
      </pc:docMkLst>
      <pc:sldChg chg="modSp mod">
        <pc:chgData name="Roger VanderLugt" userId="f29752d9-0c26-421c-8b6e-9a87d0df7688" providerId="ADAL" clId="{8FB2BE7B-78E0-4006-9FBD-3CA73275BE99}" dt="2022-10-10T01:07:20.294" v="573" actId="20577"/>
        <pc:sldMkLst>
          <pc:docMk/>
          <pc:sldMk cId="1919202934" sldId="268"/>
        </pc:sldMkLst>
        <pc:spChg chg="mod">
          <ac:chgData name="Roger VanderLugt" userId="f29752d9-0c26-421c-8b6e-9a87d0df7688" providerId="ADAL" clId="{8FB2BE7B-78E0-4006-9FBD-3CA73275BE99}" dt="2022-10-10T01:07:20.294" v="573" actId="20577"/>
          <ac:spMkLst>
            <pc:docMk/>
            <pc:sldMk cId="1919202934" sldId="268"/>
            <ac:spMk id="2" creationId="{61978A4D-D47B-5705-2BE6-B37C5F69A17B}"/>
          </ac:spMkLst>
        </pc:spChg>
      </pc:sldChg>
      <pc:sldChg chg="addSp delSp modSp mod modAnim">
        <pc:chgData name="Roger VanderLugt" userId="f29752d9-0c26-421c-8b6e-9a87d0df7688" providerId="ADAL" clId="{8FB2BE7B-78E0-4006-9FBD-3CA73275BE99}" dt="2022-10-10T01:35:35.935" v="1127" actId="1076"/>
        <pc:sldMkLst>
          <pc:docMk/>
          <pc:sldMk cId="776607265" sldId="269"/>
        </pc:sldMkLst>
        <pc:spChg chg="del mod">
          <ac:chgData name="Roger VanderLugt" userId="f29752d9-0c26-421c-8b6e-9a87d0df7688" providerId="ADAL" clId="{8FB2BE7B-78E0-4006-9FBD-3CA73275BE99}" dt="2022-10-10T01:35:24.607" v="1124" actId="478"/>
          <ac:spMkLst>
            <pc:docMk/>
            <pc:sldMk cId="776607265" sldId="269"/>
            <ac:spMk id="7" creationId="{A2EC5485-1566-6EF8-C59F-626265A44C8C}"/>
          </ac:spMkLst>
        </pc:spChg>
        <pc:picChg chg="add mod">
          <ac:chgData name="Roger VanderLugt" userId="f29752d9-0c26-421c-8b6e-9a87d0df7688" providerId="ADAL" clId="{8FB2BE7B-78E0-4006-9FBD-3CA73275BE99}" dt="2022-10-10T01:35:35.935" v="1127" actId="1076"/>
          <ac:picMkLst>
            <pc:docMk/>
            <pc:sldMk cId="776607265" sldId="269"/>
            <ac:picMk id="2" creationId="{2C1752EA-CD5C-1046-1D96-31B0E2F67B04}"/>
          </ac:picMkLst>
        </pc:picChg>
      </pc:sldChg>
      <pc:sldChg chg="addSp modSp mod">
        <pc:chgData name="Roger VanderLugt" userId="f29752d9-0c26-421c-8b6e-9a87d0df7688" providerId="ADAL" clId="{8FB2BE7B-78E0-4006-9FBD-3CA73275BE99}" dt="2022-10-06T00:56:36.552" v="499" actId="14100"/>
        <pc:sldMkLst>
          <pc:docMk/>
          <pc:sldMk cId="1415323250" sldId="270"/>
        </pc:sldMkLst>
        <pc:spChg chg="add mod">
          <ac:chgData name="Roger VanderLugt" userId="f29752d9-0c26-421c-8b6e-9a87d0df7688" providerId="ADAL" clId="{8FB2BE7B-78E0-4006-9FBD-3CA73275BE99}" dt="2022-10-06T00:56:36.552" v="499" actId="14100"/>
          <ac:spMkLst>
            <pc:docMk/>
            <pc:sldMk cId="1415323250" sldId="270"/>
            <ac:spMk id="2" creationId="{E56437CE-8121-9CC6-5697-9AF8D15CC051}"/>
          </ac:spMkLst>
        </pc:spChg>
        <pc:picChg chg="add mod">
          <ac:chgData name="Roger VanderLugt" userId="f29752d9-0c26-421c-8b6e-9a87d0df7688" providerId="ADAL" clId="{8FB2BE7B-78E0-4006-9FBD-3CA73275BE99}" dt="2022-09-30T20:27:15.376" v="9" actId="14100"/>
          <ac:picMkLst>
            <pc:docMk/>
            <pc:sldMk cId="1415323250" sldId="270"/>
            <ac:picMk id="3" creationId="{F1400A61-BC29-76F5-7E2D-6EB63E98C93B}"/>
          </ac:picMkLst>
        </pc:picChg>
      </pc:sldChg>
      <pc:sldChg chg="modSp mod">
        <pc:chgData name="Roger VanderLugt" userId="f29752d9-0c26-421c-8b6e-9a87d0df7688" providerId="ADAL" clId="{8FB2BE7B-78E0-4006-9FBD-3CA73275BE99}" dt="2022-10-06T00:41:40.719" v="89" actId="20577"/>
        <pc:sldMkLst>
          <pc:docMk/>
          <pc:sldMk cId="3766303419" sldId="272"/>
        </pc:sldMkLst>
        <pc:spChg chg="mod">
          <ac:chgData name="Roger VanderLugt" userId="f29752d9-0c26-421c-8b6e-9a87d0df7688" providerId="ADAL" clId="{8FB2BE7B-78E0-4006-9FBD-3CA73275BE99}" dt="2022-10-06T00:41:40.719" v="89" actId="20577"/>
          <ac:spMkLst>
            <pc:docMk/>
            <pc:sldMk cId="3766303419" sldId="272"/>
            <ac:spMk id="2" creationId="{61978A4D-D47B-5705-2BE6-B37C5F69A17B}"/>
          </ac:spMkLst>
        </pc:spChg>
      </pc:sldChg>
      <pc:sldChg chg="addSp delSp modSp mod delAnim modAnim">
        <pc:chgData name="Roger VanderLugt" userId="f29752d9-0c26-421c-8b6e-9a87d0df7688" providerId="ADAL" clId="{8FB2BE7B-78E0-4006-9FBD-3CA73275BE99}" dt="2022-10-10T01:48:06.791" v="1137" actId="1076"/>
        <pc:sldMkLst>
          <pc:docMk/>
          <pc:sldMk cId="3388405152" sldId="274"/>
        </pc:sldMkLst>
        <pc:spChg chg="del">
          <ac:chgData name="Roger VanderLugt" userId="f29752d9-0c26-421c-8b6e-9a87d0df7688" providerId="ADAL" clId="{8FB2BE7B-78E0-4006-9FBD-3CA73275BE99}" dt="2022-10-10T01:45:05.618" v="1128" actId="478"/>
          <ac:spMkLst>
            <pc:docMk/>
            <pc:sldMk cId="3388405152" sldId="274"/>
            <ac:spMk id="5" creationId="{7D1319FD-6BDF-1C51-CF41-809E5592E9B1}"/>
          </ac:spMkLst>
        </pc:spChg>
        <pc:picChg chg="add del mod">
          <ac:chgData name="Roger VanderLugt" userId="f29752d9-0c26-421c-8b6e-9a87d0df7688" providerId="ADAL" clId="{8FB2BE7B-78E0-4006-9FBD-3CA73275BE99}" dt="2022-10-10T01:46:16.508" v="1133" actId="478"/>
          <ac:picMkLst>
            <pc:docMk/>
            <pc:sldMk cId="3388405152" sldId="274"/>
            <ac:picMk id="4" creationId="{C14431F9-E897-DE80-FDAF-19944113070B}"/>
          </ac:picMkLst>
        </pc:picChg>
        <pc:picChg chg="add mod">
          <ac:chgData name="Roger VanderLugt" userId="f29752d9-0c26-421c-8b6e-9a87d0df7688" providerId="ADAL" clId="{8FB2BE7B-78E0-4006-9FBD-3CA73275BE99}" dt="2022-10-10T01:48:06.791" v="1137" actId="1076"/>
          <ac:picMkLst>
            <pc:docMk/>
            <pc:sldMk cId="3388405152" sldId="274"/>
            <ac:picMk id="6" creationId="{B42F8976-0AB3-4D01-F1A7-3D7AB09B69CA}"/>
          </ac:picMkLst>
        </pc:picChg>
      </pc:sldChg>
      <pc:sldChg chg="addSp delSp modSp del mod modAnim">
        <pc:chgData name="Roger VanderLugt" userId="f29752d9-0c26-421c-8b6e-9a87d0df7688" providerId="ADAL" clId="{8FB2BE7B-78E0-4006-9FBD-3CA73275BE99}" dt="2022-10-10T01:52:03.641" v="1138" actId="2696"/>
        <pc:sldMkLst>
          <pc:docMk/>
          <pc:sldMk cId="2011582107" sldId="275"/>
        </pc:sldMkLst>
        <pc:spChg chg="del">
          <ac:chgData name="Roger VanderLugt" userId="f29752d9-0c26-421c-8b6e-9a87d0df7688" providerId="ADAL" clId="{8FB2BE7B-78E0-4006-9FBD-3CA73275BE99}" dt="2022-10-06T14:45:31.627" v="500" actId="478"/>
          <ac:spMkLst>
            <pc:docMk/>
            <pc:sldMk cId="2011582107" sldId="275"/>
            <ac:spMk id="6" creationId="{55722480-6F3E-BC6A-42D4-6178936E0663}"/>
          </ac:spMkLst>
        </pc:spChg>
        <pc:picChg chg="add mod">
          <ac:chgData name="Roger VanderLugt" userId="f29752d9-0c26-421c-8b6e-9a87d0df7688" providerId="ADAL" clId="{8FB2BE7B-78E0-4006-9FBD-3CA73275BE99}" dt="2022-10-06T14:45:50.574" v="501"/>
          <ac:picMkLst>
            <pc:docMk/>
            <pc:sldMk cId="2011582107" sldId="275"/>
            <ac:picMk id="3" creationId="{490625F6-E6AC-07B4-D207-5EF01B14D80C}"/>
          </ac:picMkLst>
        </pc:picChg>
      </pc:sldChg>
      <pc:sldChg chg="del">
        <pc:chgData name="Roger VanderLugt" userId="f29752d9-0c26-421c-8b6e-9a87d0df7688" providerId="ADAL" clId="{8FB2BE7B-78E0-4006-9FBD-3CA73275BE99}" dt="2022-10-10T01:56:48.286" v="1163" actId="2696"/>
        <pc:sldMkLst>
          <pc:docMk/>
          <pc:sldMk cId="3719759946" sldId="276"/>
        </pc:sldMkLst>
      </pc:sldChg>
      <pc:sldChg chg="ord">
        <pc:chgData name="Roger VanderLugt" userId="f29752d9-0c26-421c-8b6e-9a87d0df7688" providerId="ADAL" clId="{8FB2BE7B-78E0-4006-9FBD-3CA73275BE99}" dt="2022-10-10T01:16:10.854" v="581"/>
        <pc:sldMkLst>
          <pc:docMk/>
          <pc:sldMk cId="280570401" sldId="278"/>
        </pc:sldMkLst>
      </pc:sldChg>
      <pc:sldChg chg="modSp add mod ord">
        <pc:chgData name="Roger VanderLugt" userId="f29752d9-0c26-421c-8b6e-9a87d0df7688" providerId="ADAL" clId="{8FB2BE7B-78E0-4006-9FBD-3CA73275BE99}" dt="2022-10-06T00:52:02.830" v="430" actId="20577"/>
        <pc:sldMkLst>
          <pc:docMk/>
          <pc:sldMk cId="2412317175" sldId="293"/>
        </pc:sldMkLst>
        <pc:spChg chg="mod">
          <ac:chgData name="Roger VanderLugt" userId="f29752d9-0c26-421c-8b6e-9a87d0df7688" providerId="ADAL" clId="{8FB2BE7B-78E0-4006-9FBD-3CA73275BE99}" dt="2022-10-06T00:52:02.830" v="430" actId="20577"/>
          <ac:spMkLst>
            <pc:docMk/>
            <pc:sldMk cId="2412317175" sldId="293"/>
            <ac:spMk id="2" creationId="{EA829A4A-78F1-ED27-E31C-BB9CED7CF234}"/>
          </ac:spMkLst>
        </pc:spChg>
        <pc:spChg chg="mod">
          <ac:chgData name="Roger VanderLugt" userId="f29752d9-0c26-421c-8b6e-9a87d0df7688" providerId="ADAL" clId="{8FB2BE7B-78E0-4006-9FBD-3CA73275BE99}" dt="2022-10-06T00:48:02.316" v="110" actId="20577"/>
          <ac:spMkLst>
            <pc:docMk/>
            <pc:sldMk cId="2412317175" sldId="293"/>
            <ac:spMk id="3" creationId="{C1292ED6-91D3-06D9-DDAE-6D914D4F8525}"/>
          </ac:spMkLst>
        </pc:spChg>
      </pc:sldChg>
      <pc:sldChg chg="addSp delSp modSp new mod">
        <pc:chgData name="Roger VanderLugt" userId="f29752d9-0c26-421c-8b6e-9a87d0df7688" providerId="ADAL" clId="{8FB2BE7B-78E0-4006-9FBD-3CA73275BE99}" dt="2022-10-10T01:24:15.233" v="1097" actId="14100"/>
        <pc:sldMkLst>
          <pc:docMk/>
          <pc:sldMk cId="2976190103" sldId="294"/>
        </pc:sldMkLst>
        <pc:picChg chg="add del">
          <ac:chgData name="Roger VanderLugt" userId="f29752d9-0c26-421c-8b6e-9a87d0df7688" providerId="ADAL" clId="{8FB2BE7B-78E0-4006-9FBD-3CA73275BE99}" dt="2022-10-10T01:15:51.767" v="576" actId="22"/>
          <ac:picMkLst>
            <pc:docMk/>
            <pc:sldMk cId="2976190103" sldId="294"/>
            <ac:picMk id="3" creationId="{211B50FC-B596-0FFD-E4FC-3AF5E2DC6CAB}"/>
          </ac:picMkLst>
        </pc:picChg>
        <pc:picChg chg="add del mod">
          <ac:chgData name="Roger VanderLugt" userId="f29752d9-0c26-421c-8b6e-9a87d0df7688" providerId="ADAL" clId="{8FB2BE7B-78E0-4006-9FBD-3CA73275BE99}" dt="2022-10-10T01:22:38.500" v="1094" actId="478"/>
          <ac:picMkLst>
            <pc:docMk/>
            <pc:sldMk cId="2976190103" sldId="294"/>
            <ac:picMk id="5" creationId="{E735B085-34FB-F263-69ED-814D8A376983}"/>
          </ac:picMkLst>
        </pc:picChg>
        <pc:picChg chg="add mod">
          <ac:chgData name="Roger VanderLugt" userId="f29752d9-0c26-421c-8b6e-9a87d0df7688" providerId="ADAL" clId="{8FB2BE7B-78E0-4006-9FBD-3CA73275BE99}" dt="2022-10-10T01:24:15.233" v="1097" actId="14100"/>
          <ac:picMkLst>
            <pc:docMk/>
            <pc:sldMk cId="2976190103" sldId="294"/>
            <ac:picMk id="7" creationId="{0E2158AF-8013-0F0B-FC01-FEC39C8E8392}"/>
          </ac:picMkLst>
        </pc:picChg>
      </pc:sldChg>
      <pc:sldChg chg="delSp modSp add mod ord">
        <pc:chgData name="Roger VanderLugt" userId="f29752d9-0c26-421c-8b6e-9a87d0df7688" providerId="ADAL" clId="{8FB2BE7B-78E0-4006-9FBD-3CA73275BE99}" dt="2022-10-10T01:19:10.582" v="1091" actId="20577"/>
        <pc:sldMkLst>
          <pc:docMk/>
          <pc:sldMk cId="3426670639" sldId="295"/>
        </pc:sldMkLst>
        <pc:spChg chg="mod">
          <ac:chgData name="Roger VanderLugt" userId="f29752d9-0c26-421c-8b6e-9a87d0df7688" providerId="ADAL" clId="{8FB2BE7B-78E0-4006-9FBD-3CA73275BE99}" dt="2022-10-10T01:19:10.582" v="1091" actId="20577"/>
          <ac:spMkLst>
            <pc:docMk/>
            <pc:sldMk cId="3426670639" sldId="295"/>
            <ac:spMk id="4" creationId="{F5A7B13C-7216-C51D-F3E5-29E5C5C5E1F8}"/>
          </ac:spMkLst>
        </pc:spChg>
        <pc:spChg chg="mod">
          <ac:chgData name="Roger VanderLugt" userId="f29752d9-0c26-421c-8b6e-9a87d0df7688" providerId="ADAL" clId="{8FB2BE7B-78E0-4006-9FBD-3CA73275BE99}" dt="2022-10-10T01:16:22.252" v="591" actId="20577"/>
          <ac:spMkLst>
            <pc:docMk/>
            <pc:sldMk cId="3426670639" sldId="295"/>
            <ac:spMk id="5" creationId="{176C4D16-A940-32FB-A483-5776EAB85E34}"/>
          </ac:spMkLst>
        </pc:spChg>
        <pc:picChg chg="del">
          <ac:chgData name="Roger VanderLugt" userId="f29752d9-0c26-421c-8b6e-9a87d0df7688" providerId="ADAL" clId="{8FB2BE7B-78E0-4006-9FBD-3CA73275BE99}" dt="2022-10-10T01:16:40.133" v="608" actId="478"/>
          <ac:picMkLst>
            <pc:docMk/>
            <pc:sldMk cId="3426670639" sldId="295"/>
            <ac:picMk id="7" creationId="{8BD86EBF-8BC5-0443-2BDF-A501EEADC389}"/>
          </ac:picMkLst>
        </pc:picChg>
      </pc:sldChg>
      <pc:sldChg chg="addSp delSp modSp add mod">
        <pc:chgData name="Roger VanderLugt" userId="f29752d9-0c26-421c-8b6e-9a87d0df7688" providerId="ADAL" clId="{8FB2BE7B-78E0-4006-9FBD-3CA73275BE99}" dt="2022-10-10T01:25:09.279" v="1102" actId="14100"/>
        <pc:sldMkLst>
          <pc:docMk/>
          <pc:sldMk cId="35786443" sldId="296"/>
        </pc:sldMkLst>
        <pc:picChg chg="add mod">
          <ac:chgData name="Roger VanderLugt" userId="f29752d9-0c26-421c-8b6e-9a87d0df7688" providerId="ADAL" clId="{8FB2BE7B-78E0-4006-9FBD-3CA73275BE99}" dt="2022-10-10T01:25:09.279" v="1102" actId="14100"/>
          <ac:picMkLst>
            <pc:docMk/>
            <pc:sldMk cId="35786443" sldId="296"/>
            <ac:picMk id="3" creationId="{563D5F0A-4D58-1E2B-4D7E-3234FB70D0B5}"/>
          </ac:picMkLst>
        </pc:picChg>
        <pc:picChg chg="del">
          <ac:chgData name="Roger VanderLugt" userId="f29752d9-0c26-421c-8b6e-9a87d0df7688" providerId="ADAL" clId="{8FB2BE7B-78E0-4006-9FBD-3CA73275BE99}" dt="2022-10-10T01:22:34.975" v="1093" actId="478"/>
          <ac:picMkLst>
            <pc:docMk/>
            <pc:sldMk cId="35786443" sldId="296"/>
            <ac:picMk id="5" creationId="{E735B085-34FB-F263-69ED-814D8A376983}"/>
          </ac:picMkLst>
        </pc:picChg>
      </pc:sldChg>
      <pc:sldChg chg="addSp delSp modSp add mod">
        <pc:chgData name="Roger VanderLugt" userId="f29752d9-0c26-421c-8b6e-9a87d0df7688" providerId="ADAL" clId="{8FB2BE7B-78E0-4006-9FBD-3CA73275BE99}" dt="2022-10-10T01:26:30.848" v="1106" actId="1076"/>
        <pc:sldMkLst>
          <pc:docMk/>
          <pc:sldMk cId="1171986677" sldId="297"/>
        </pc:sldMkLst>
        <pc:picChg chg="del">
          <ac:chgData name="Roger VanderLugt" userId="f29752d9-0c26-421c-8b6e-9a87d0df7688" providerId="ADAL" clId="{8FB2BE7B-78E0-4006-9FBD-3CA73275BE99}" dt="2022-10-10T01:26:10.219" v="1104" actId="478"/>
          <ac:picMkLst>
            <pc:docMk/>
            <pc:sldMk cId="1171986677" sldId="297"/>
            <ac:picMk id="3" creationId="{563D5F0A-4D58-1E2B-4D7E-3234FB70D0B5}"/>
          </ac:picMkLst>
        </pc:picChg>
        <pc:picChg chg="add mod">
          <ac:chgData name="Roger VanderLugt" userId="f29752d9-0c26-421c-8b6e-9a87d0df7688" providerId="ADAL" clId="{8FB2BE7B-78E0-4006-9FBD-3CA73275BE99}" dt="2022-10-10T01:26:30.848" v="1106" actId="1076"/>
          <ac:picMkLst>
            <pc:docMk/>
            <pc:sldMk cId="1171986677" sldId="297"/>
            <ac:picMk id="4" creationId="{65161FCD-2058-78B2-576C-5A5AC7BB4D69}"/>
          </ac:picMkLst>
        </pc:picChg>
      </pc:sldChg>
      <pc:sldChg chg="addSp delSp modSp add mod">
        <pc:chgData name="Roger VanderLugt" userId="f29752d9-0c26-421c-8b6e-9a87d0df7688" providerId="ADAL" clId="{8FB2BE7B-78E0-4006-9FBD-3CA73275BE99}" dt="2022-10-10T01:27:28.860" v="1112" actId="14100"/>
        <pc:sldMkLst>
          <pc:docMk/>
          <pc:sldMk cId="1586803916" sldId="298"/>
        </pc:sldMkLst>
        <pc:picChg chg="add mod">
          <ac:chgData name="Roger VanderLugt" userId="f29752d9-0c26-421c-8b6e-9a87d0df7688" providerId="ADAL" clId="{8FB2BE7B-78E0-4006-9FBD-3CA73275BE99}" dt="2022-10-10T01:27:28.860" v="1112" actId="14100"/>
          <ac:picMkLst>
            <pc:docMk/>
            <pc:sldMk cId="1586803916" sldId="298"/>
            <ac:picMk id="3" creationId="{EEBE3406-F704-AB83-C531-F5B30B6F36A0}"/>
          </ac:picMkLst>
        </pc:picChg>
        <pc:picChg chg="del">
          <ac:chgData name="Roger VanderLugt" userId="f29752d9-0c26-421c-8b6e-9a87d0df7688" providerId="ADAL" clId="{8FB2BE7B-78E0-4006-9FBD-3CA73275BE99}" dt="2022-10-10T01:26:52.617" v="1108" actId="478"/>
          <ac:picMkLst>
            <pc:docMk/>
            <pc:sldMk cId="1586803916" sldId="298"/>
            <ac:picMk id="4" creationId="{65161FCD-2058-78B2-576C-5A5AC7BB4D69}"/>
          </ac:picMkLst>
        </pc:picChg>
      </pc:sldChg>
      <pc:sldChg chg="addSp delSp modSp add mod">
        <pc:chgData name="Roger VanderLugt" userId="f29752d9-0c26-421c-8b6e-9a87d0df7688" providerId="ADAL" clId="{8FB2BE7B-78E0-4006-9FBD-3CA73275BE99}" dt="2022-10-10T01:28:08.722" v="1118" actId="1076"/>
        <pc:sldMkLst>
          <pc:docMk/>
          <pc:sldMk cId="3114454966" sldId="299"/>
        </pc:sldMkLst>
        <pc:picChg chg="del">
          <ac:chgData name="Roger VanderLugt" userId="f29752d9-0c26-421c-8b6e-9a87d0df7688" providerId="ADAL" clId="{8FB2BE7B-78E0-4006-9FBD-3CA73275BE99}" dt="2022-10-10T01:27:41.703" v="1114" actId="478"/>
          <ac:picMkLst>
            <pc:docMk/>
            <pc:sldMk cId="3114454966" sldId="299"/>
            <ac:picMk id="3" creationId="{EEBE3406-F704-AB83-C531-F5B30B6F36A0}"/>
          </ac:picMkLst>
        </pc:picChg>
        <pc:picChg chg="add mod">
          <ac:chgData name="Roger VanderLugt" userId="f29752d9-0c26-421c-8b6e-9a87d0df7688" providerId="ADAL" clId="{8FB2BE7B-78E0-4006-9FBD-3CA73275BE99}" dt="2022-10-10T01:28:08.722" v="1118" actId="1076"/>
          <ac:picMkLst>
            <pc:docMk/>
            <pc:sldMk cId="3114454966" sldId="299"/>
            <ac:picMk id="4" creationId="{1799C9DB-C292-83AA-EE03-C2706F0D2183}"/>
          </ac:picMkLst>
        </pc:picChg>
      </pc:sldChg>
      <pc:sldChg chg="modSp add mod ord">
        <pc:chgData name="Roger VanderLugt" userId="f29752d9-0c26-421c-8b6e-9a87d0df7688" providerId="ADAL" clId="{8FB2BE7B-78E0-4006-9FBD-3CA73275BE99}" dt="2022-10-10T01:52:30.321" v="1162" actId="6549"/>
        <pc:sldMkLst>
          <pc:docMk/>
          <pc:sldMk cId="1557941811" sldId="300"/>
        </pc:sldMkLst>
        <pc:spChg chg="mod">
          <ac:chgData name="Roger VanderLugt" userId="f29752d9-0c26-421c-8b6e-9a87d0df7688" providerId="ADAL" clId="{8FB2BE7B-78E0-4006-9FBD-3CA73275BE99}" dt="2022-10-10T01:52:30.321" v="1162" actId="6549"/>
          <ac:spMkLst>
            <pc:docMk/>
            <pc:sldMk cId="1557941811" sldId="300"/>
            <ac:spMk id="2" creationId="{960FB9F0-F337-7AA7-CF99-836ACD2C3624}"/>
          </ac:spMkLst>
        </pc:spChg>
      </pc:sldChg>
    </pc:docChg>
  </pc:docChgLst>
</pc:chgInfo>
</file>

<file path=ppt/comments/modernComment_121_828FC94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1A7E78A-1B15-4276-85BB-F6F65E4E2FB3}" authorId="{D3D1A45A-8835-160A-2A76-9D111D22D5FA}" status="resolved" created="2022-09-13T17:44:23.40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90461263" sldId="289"/>
      <ac:spMk id="5" creationId="{1D556517-C9AE-D667-CCA9-447E2389A15F}"/>
    </ac:deMkLst>
    <p188:txBody>
      <a:bodyPr/>
      <a:lstStyle/>
      <a:p>
        <a:r>
          <a:rPr lang="en-US"/>
          <a:t>[@Roger VanderLugt] - the "last step" on this slide should be to visit our booth.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-22860"/>
            <a:ext cx="6947910" cy="6903721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457200" y="541895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</a:t>
            </a:r>
            <a:r>
              <a:rPr lang="en-US" sz="2100" b="0" spc="-4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Gathering  of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EA0DBFF6-03E9-7BE4-C18A-A04D3A5A20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908993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Session Title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pic>
        <p:nvPicPr>
          <p:cNvPr id="37" name="Image" descr="Image">
            <a:extLst>
              <a:ext uri="{FF2B5EF4-FFF2-40B4-BE49-F238E27FC236}">
                <a16:creationId xmlns:a16="http://schemas.microsoft.com/office/drawing/2014/main" id="{2E5A8851-0549-7839-72DF-F6F80346DA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0467" y="1792719"/>
            <a:ext cx="3516666" cy="351666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1A7F6F3-FC0F-6679-BA1B-A3D923C9D4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5482896"/>
            <a:ext cx="5486400" cy="108585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Name, Title, Company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29D4CF7-7058-2E0D-ACEF-319FC53A8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8600" y="1950852"/>
            <a:ext cx="3200400" cy="3200400"/>
          </a:xfrm>
          <a:prstGeom prst="ellipse">
            <a:avLst/>
          </a:prstGeom>
          <a:solidFill>
            <a:srgbClr val="AAB0BA"/>
          </a:solidFill>
          <a:ln w="57150">
            <a:solidFill>
              <a:srgbClr val="82C242"/>
            </a:solidFill>
          </a:ln>
        </p:spPr>
        <p:txBody>
          <a:bodyPr anchor="ctr" anchorCtr="0"/>
          <a:lstStyle>
            <a:lvl1pPr algn="ctr">
              <a:defRPr sz="3200"/>
            </a:lvl1pPr>
          </a:lstStyle>
          <a:p>
            <a:r>
              <a:rPr lang="en-US"/>
              <a:t>Click to insert your headshot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5DCB76-1F2D-27F9-2C8F-2B19BEE44B0D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53" name="object 8">
            <a:extLst>
              <a:ext uri="{FF2B5EF4-FFF2-40B4-BE49-F238E27FC236}">
                <a16:creationId xmlns:a16="http://schemas.microsoft.com/office/drawing/2014/main" id="{1D4B51C5-441A-CC05-CA23-8256A5969791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5" name="Picture 54" descr="Logo&#10;&#10;Description automatically generated with medium confidence">
            <a:extLst>
              <a:ext uri="{FF2B5EF4-FFF2-40B4-BE49-F238E27FC236}">
                <a16:creationId xmlns:a16="http://schemas.microsoft.com/office/drawing/2014/main" id="{E8200C82-82BC-B913-010D-03E392673A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6952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-22860"/>
            <a:ext cx="6947910" cy="6903721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457200" y="541895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</a:t>
            </a:r>
            <a:r>
              <a:rPr lang="en-US" sz="2100" b="0" spc="-4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Gathering  of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rgbClr val="252F35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EA0DBFF6-03E9-7BE4-C18A-A04D3A5A20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877959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kumimoji="0" lang="en-US" sz="4400" b="1" i="0" u="none" strike="noStrike" cap="none" spc="-215" normalizeH="0" baseline="0" dirty="0">
                <a:ln>
                  <a:noFill/>
                </a:ln>
                <a:solidFill>
                  <a:srgbClr val="7FBD42"/>
                </a:solidFill>
                <a:effectLst/>
                <a:uFillTx/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Calibri"/>
              </a:defRPr>
            </a:lvl1pPr>
          </a:lstStyle>
          <a:p>
            <a:pPr marL="228600" marR="0" lvl="0" indent="-22860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Session Title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pic>
        <p:nvPicPr>
          <p:cNvPr id="37" name="Image" descr="Image">
            <a:extLst>
              <a:ext uri="{FF2B5EF4-FFF2-40B4-BE49-F238E27FC236}">
                <a16:creationId xmlns:a16="http://schemas.microsoft.com/office/drawing/2014/main" id="{2E5A8851-0549-7839-72DF-F6F80346DA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0467" y="1792719"/>
            <a:ext cx="3516666" cy="351666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1A7F6F3-FC0F-6679-BA1B-A3D923C9D4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5482896"/>
            <a:ext cx="5486400" cy="1085850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algn="ctr"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Name, Title, Company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29D4CF7-7058-2E0D-ACEF-319FC53A8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8600" y="1950852"/>
            <a:ext cx="3200400" cy="3200400"/>
          </a:xfrm>
          <a:prstGeom prst="ellipse">
            <a:avLst/>
          </a:prstGeom>
          <a:solidFill>
            <a:srgbClr val="AAB0BA"/>
          </a:solidFill>
          <a:ln w="57150">
            <a:solidFill>
              <a:srgbClr val="82C242"/>
            </a:solidFill>
          </a:ln>
        </p:spPr>
        <p:txBody>
          <a:bodyPr anchor="ctr" anchorCtr="0"/>
          <a:lstStyle>
            <a:lvl1pPr marL="0" indent="0" algn="ctr">
              <a:buNone/>
              <a:defRPr sz="3200"/>
            </a:lvl1pPr>
          </a:lstStyle>
          <a:p>
            <a:r>
              <a:rPr lang="en-US"/>
              <a:t>Click to insert your headshot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5DCB76-1F2D-27F9-2C8F-2B19BEE44B0D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53" name="object 8">
            <a:extLst>
              <a:ext uri="{FF2B5EF4-FFF2-40B4-BE49-F238E27FC236}">
                <a16:creationId xmlns:a16="http://schemas.microsoft.com/office/drawing/2014/main" id="{1D4B51C5-441A-CC05-CA23-8256A5969791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5" name="Picture 54" descr="Logo&#10;&#10;Description automatically generated with medium confidence">
            <a:extLst>
              <a:ext uri="{FF2B5EF4-FFF2-40B4-BE49-F238E27FC236}">
                <a16:creationId xmlns:a16="http://schemas.microsoft.com/office/drawing/2014/main" id="{E8200C82-82BC-B913-010D-03E392673A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9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E787B046-7824-D304-C647-6BCBE68C719F}"/>
              </a:ext>
            </a:extLst>
          </p:cNvPr>
          <p:cNvSpPr/>
          <p:nvPr/>
        </p:nvSpPr>
        <p:spPr>
          <a:xfrm>
            <a:off x="5419176" y="-22860"/>
            <a:ext cx="6772825" cy="6903720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7A23D6D-B470-1FA6-693B-A6C194BDEF22}"/>
              </a:ext>
            </a:extLst>
          </p:cNvPr>
          <p:cNvSpPr/>
          <p:nvPr/>
        </p:nvSpPr>
        <p:spPr>
          <a:xfrm>
            <a:off x="5244091" y="-22860"/>
            <a:ext cx="3131707" cy="6903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2" y="0"/>
                </a:moveTo>
                <a:lnTo>
                  <a:pt x="21185" y="0"/>
                </a:lnTo>
                <a:lnTo>
                  <a:pt x="9563" y="12525"/>
                </a:lnTo>
                <a:lnTo>
                  <a:pt x="8589" y="12425"/>
                </a:lnTo>
                <a:lnTo>
                  <a:pt x="0" y="21600"/>
                </a:lnTo>
                <a:lnTo>
                  <a:pt x="1628" y="21600"/>
                </a:lnTo>
                <a:lnTo>
                  <a:pt x="21600" y="2"/>
                </a:lnTo>
                <a:lnTo>
                  <a:pt x="21582" y="0"/>
                </a:lnTo>
                <a:close/>
              </a:path>
            </a:pathLst>
          </a:custGeom>
          <a:solidFill>
            <a:srgbClr val="0000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3738704-61A8-4A72-2FF1-02AB5E9668A3}"/>
              </a:ext>
            </a:extLst>
          </p:cNvPr>
          <p:cNvSpPr/>
          <p:nvPr/>
        </p:nvSpPr>
        <p:spPr>
          <a:xfrm>
            <a:off x="9184156" y="332603"/>
            <a:ext cx="3004402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69A610-5E1C-D4F8-5289-A816D135C37E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EA0DBFF6-03E9-7BE4-C18A-A04D3A5A206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0080" y="1920240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vert="horz" wrap="square" lIns="0" tIns="0" rIns="0" bIns="0" rtlCol="0">
            <a:spAutoFit/>
          </a:bodyPr>
          <a:lstStyle>
            <a:lvl1pPr marL="0" indent="0">
              <a:spcBef>
                <a:spcPts val="0"/>
              </a:spcBef>
              <a:buNone/>
              <a:defRPr kumimoji="0" lang="en-US" sz="4400" b="1" i="0" u="none" strike="noStrike" cap="none" spc="-215" normalizeH="0" baseline="0" dirty="0">
                <a:ln>
                  <a:noFill/>
                </a:ln>
                <a:solidFill>
                  <a:srgbClr val="7FBD42"/>
                </a:solidFill>
                <a:effectLst/>
                <a:uFillTx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</a:lstStyle>
          <a:p>
            <a:pPr marL="571500" marR="0" lvl="0" indent="-57150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Session Title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pic>
        <p:nvPicPr>
          <p:cNvPr id="44" name="Picture 43" descr="Logo&#10;&#10;Description automatically generated with medium confidence">
            <a:extLst>
              <a:ext uri="{FF2B5EF4-FFF2-40B4-BE49-F238E27FC236}">
                <a16:creationId xmlns:a16="http://schemas.microsoft.com/office/drawing/2014/main" id="{24993D21-0FC9-7A05-FE75-C6BB811181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88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548640" y="68580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B6F6FFC3-C3DE-0D18-3051-F0A84D2D65D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9275" y="1698625"/>
            <a:ext cx="5760720" cy="43100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2E0EAF2-3008-EF8A-5A67-CC2DD4FF25F8}"/>
              </a:ext>
            </a:extLst>
          </p:cNvPr>
          <p:cNvSpPr txBox="1"/>
          <p:nvPr userDrawn="1"/>
        </p:nvSpPr>
        <p:spPr>
          <a:xfrm>
            <a:off x="731520" y="640080"/>
            <a:ext cx="5760720" cy="76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 anchorCtr="0"/>
          <a:lstStyle>
            <a:lvl1pPr indent="12700">
              <a:spcBef>
                <a:spcPts val="100"/>
              </a:spcBef>
              <a:defRPr sz="4400" b="1" spc="-200">
                <a:solidFill>
                  <a:srgbClr val="7FBD42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Verdana"/>
              </a:defRPr>
            </a:lvl1pPr>
            <a:lvl2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Agenda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DCC29DD-9002-479E-FC3D-1A9B6B029D53}"/>
              </a:ext>
            </a:extLst>
          </p:cNvPr>
          <p:cNvGrpSpPr/>
          <p:nvPr userDrawn="1"/>
        </p:nvGrpSpPr>
        <p:grpSpPr>
          <a:xfrm>
            <a:off x="6458988" y="-22860"/>
            <a:ext cx="5733012" cy="6903721"/>
            <a:chOff x="5244091" y="-22860"/>
            <a:chExt cx="5733012" cy="6903721"/>
          </a:xfrm>
        </p:grpSpPr>
        <p:sp>
          <p:nvSpPr>
            <p:cNvPr id="150" name="object 3">
              <a:extLst>
                <a:ext uri="{FF2B5EF4-FFF2-40B4-BE49-F238E27FC236}">
                  <a16:creationId xmlns:a16="http://schemas.microsoft.com/office/drawing/2014/main" id="{08F3AA56-D5CD-7F56-F80F-23569CA36707}"/>
                </a:ext>
              </a:extLst>
            </p:cNvPr>
            <p:cNvSpPr/>
            <p:nvPr userDrawn="1"/>
          </p:nvSpPr>
          <p:spPr>
            <a:xfrm>
              <a:off x="5419176" y="-22860"/>
              <a:ext cx="5557927" cy="6903720"/>
            </a:xfrm>
            <a:prstGeom prst="rect">
              <a:avLst/>
            </a:prstGeom>
            <a:blipFill rotWithShape="1">
              <a:blip r:embed="rId2"/>
              <a:srcRect/>
              <a:stretch>
                <a:fillRect r="-21859"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" name="object 4">
              <a:extLst>
                <a:ext uri="{FF2B5EF4-FFF2-40B4-BE49-F238E27FC236}">
                  <a16:creationId xmlns:a16="http://schemas.microsoft.com/office/drawing/2014/main" id="{DD4F1FB6-7F45-2DA3-679D-A9C0AEC6796A}"/>
                </a:ext>
              </a:extLst>
            </p:cNvPr>
            <p:cNvSpPr/>
            <p:nvPr userDrawn="1"/>
          </p:nvSpPr>
          <p:spPr>
            <a:xfrm>
              <a:off x="5244091" y="-22860"/>
              <a:ext cx="3131707" cy="690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2" name="object 5">
            <a:extLst>
              <a:ext uri="{FF2B5EF4-FFF2-40B4-BE49-F238E27FC236}">
                <a16:creationId xmlns:a16="http://schemas.microsoft.com/office/drawing/2014/main" id="{2371899C-2608-8D7E-8D7C-63477FDCB938}"/>
              </a:ext>
            </a:extLst>
          </p:cNvPr>
          <p:cNvSpPr/>
          <p:nvPr userDrawn="1"/>
        </p:nvSpPr>
        <p:spPr>
          <a:xfrm>
            <a:off x="9448800" y="332603"/>
            <a:ext cx="2743200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153" name="object 28">
            <a:extLst>
              <a:ext uri="{FF2B5EF4-FFF2-40B4-BE49-F238E27FC236}">
                <a16:creationId xmlns:a16="http://schemas.microsoft.com/office/drawing/2014/main" id="{29CDF7D9-FF34-DD06-6BC2-E249DDA35EA8}"/>
              </a:ext>
            </a:extLst>
          </p:cNvPr>
          <p:cNvSpPr txBox="1"/>
          <p:nvPr userDrawn="1"/>
        </p:nvSpPr>
        <p:spPr>
          <a:xfrm>
            <a:off x="9966960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4" name="Picture 153" descr="Logo&#10;&#10;Description automatically generated with medium confidence">
            <a:extLst>
              <a:ext uri="{FF2B5EF4-FFF2-40B4-BE49-F238E27FC236}">
                <a16:creationId xmlns:a16="http://schemas.microsoft.com/office/drawing/2014/main" id="{15861145-AD72-D473-9CF6-F7744AD28F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548641"/>
            <a:ext cx="2286000" cy="471815"/>
          </a:xfrm>
          <a:prstGeom prst="rect">
            <a:avLst/>
          </a:prstGeom>
        </p:spPr>
      </p:pic>
      <p:sp>
        <p:nvSpPr>
          <p:cNvPr id="155" name="object 9">
            <a:extLst>
              <a:ext uri="{FF2B5EF4-FFF2-40B4-BE49-F238E27FC236}">
                <a16:creationId xmlns:a16="http://schemas.microsoft.com/office/drawing/2014/main" id="{14ADC99A-9994-F7FE-E1CC-8B8D74A35ABF}"/>
              </a:ext>
            </a:extLst>
          </p:cNvPr>
          <p:cNvSpPr txBox="1">
            <a:spLocks/>
          </p:cNvSpPr>
          <p:nvPr userDrawn="1"/>
        </p:nvSpPr>
        <p:spPr>
          <a:xfrm>
            <a:off x="7112000" y="5669280"/>
            <a:ext cx="475498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</p:spTree>
    <p:extLst>
      <p:ext uri="{BB962C8B-B14F-4D97-AF65-F5344CB8AC3E}">
        <p14:creationId xmlns:p14="http://schemas.microsoft.com/office/powerpoint/2010/main" val="1776945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25">
            <a:extLst>
              <a:ext uri="{FF2B5EF4-FFF2-40B4-BE49-F238E27FC236}">
                <a16:creationId xmlns:a16="http://schemas.microsoft.com/office/drawing/2014/main" id="{7722C1FC-A127-E0AC-4C16-C40A7647137E}"/>
              </a:ext>
            </a:extLst>
          </p:cNvPr>
          <p:cNvGrpSpPr/>
          <p:nvPr userDrawn="1"/>
        </p:nvGrpSpPr>
        <p:grpSpPr>
          <a:xfrm>
            <a:off x="-14514" y="-22860"/>
            <a:ext cx="4429821" cy="6903720"/>
            <a:chOff x="0" y="0"/>
            <a:chExt cx="4429819" cy="6858000"/>
          </a:xfrm>
        </p:grpSpPr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20A6BC7A-E77D-3457-29D9-CBF85F568C7D}"/>
                </a:ext>
              </a:extLst>
            </p:cNvPr>
            <p:cNvSpPr/>
            <p:nvPr/>
          </p:nvSpPr>
          <p:spPr>
            <a:xfrm>
              <a:off x="-1" y="0"/>
              <a:ext cx="422703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0" name="object 27">
              <a:extLst>
                <a:ext uri="{FF2B5EF4-FFF2-40B4-BE49-F238E27FC236}">
                  <a16:creationId xmlns:a16="http://schemas.microsoft.com/office/drawing/2014/main" id="{D75B9E5C-A617-E305-CB3F-E3A3048D2E61}"/>
                </a:ext>
              </a:extLst>
            </p:cNvPr>
            <p:cNvGrpSpPr/>
            <p:nvPr/>
          </p:nvGrpSpPr>
          <p:grpSpPr>
            <a:xfrm>
              <a:off x="1297822" y="0"/>
              <a:ext cx="3131998" cy="6858001"/>
              <a:chOff x="0" y="0"/>
              <a:chExt cx="3131997" cy="6858000"/>
            </a:xfrm>
          </p:grpSpPr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id="{6BEA9FC8-8ADD-E608-6934-6C5174FDF84A}"/>
                  </a:ext>
                </a:extLst>
              </p:cNvPr>
              <p:cNvSpPr/>
              <p:nvPr/>
            </p:nvSpPr>
            <p:spPr>
              <a:xfrm>
                <a:off x="0" y="0"/>
                <a:ext cx="3131998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72" y="0"/>
                    </a:lnTo>
                    <a:lnTo>
                      <a:pt x="0" y="21600"/>
                    </a:lnTo>
                    <a:lnTo>
                      <a:pt x="417" y="21600"/>
                    </a:lnTo>
                    <a:lnTo>
                      <a:pt x="12026" y="9087"/>
                    </a:lnTo>
                    <a:lnTo>
                      <a:pt x="13093" y="90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Triangle">
                <a:extLst>
                  <a:ext uri="{FF2B5EF4-FFF2-40B4-BE49-F238E27FC236}">
                    <a16:creationId xmlns:a16="http://schemas.microsoft.com/office/drawing/2014/main" id="{F0113718-9CC3-63EB-98F4-3823AFDE0199}"/>
                  </a:ext>
                </a:extLst>
              </p:cNvPr>
              <p:cNvSpPr/>
              <p:nvPr/>
            </p:nvSpPr>
            <p:spPr>
              <a:xfrm>
                <a:off x="1743814" y="2885248"/>
                <a:ext cx="154672" cy="31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7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4" name="object 25">
            <a:extLst>
              <a:ext uri="{FF2B5EF4-FFF2-40B4-BE49-F238E27FC236}">
                <a16:creationId xmlns:a16="http://schemas.microsoft.com/office/drawing/2014/main" id="{16F80BC7-8E75-7038-E42C-37B02569DA75}"/>
              </a:ext>
            </a:extLst>
          </p:cNvPr>
          <p:cNvGrpSpPr/>
          <p:nvPr userDrawn="1"/>
        </p:nvGrpSpPr>
        <p:grpSpPr>
          <a:xfrm flipH="1" flipV="1">
            <a:off x="7776693" y="-22860"/>
            <a:ext cx="4429821" cy="6903720"/>
            <a:chOff x="0" y="0"/>
            <a:chExt cx="4429819" cy="6858000"/>
          </a:xfrm>
        </p:grpSpPr>
        <p:sp>
          <p:nvSpPr>
            <p:cNvPr id="35" name="object 26">
              <a:extLst>
                <a:ext uri="{FF2B5EF4-FFF2-40B4-BE49-F238E27FC236}">
                  <a16:creationId xmlns:a16="http://schemas.microsoft.com/office/drawing/2014/main" id="{2F4C09FF-2443-C6A6-0293-21727CD9DDF6}"/>
                </a:ext>
              </a:extLst>
            </p:cNvPr>
            <p:cNvSpPr/>
            <p:nvPr/>
          </p:nvSpPr>
          <p:spPr>
            <a:xfrm>
              <a:off x="-1" y="0"/>
              <a:ext cx="422703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6" name="object 27">
              <a:extLst>
                <a:ext uri="{FF2B5EF4-FFF2-40B4-BE49-F238E27FC236}">
                  <a16:creationId xmlns:a16="http://schemas.microsoft.com/office/drawing/2014/main" id="{93AD175D-9B65-ECB1-AB70-18D69F7E51E2}"/>
                </a:ext>
              </a:extLst>
            </p:cNvPr>
            <p:cNvGrpSpPr/>
            <p:nvPr/>
          </p:nvGrpSpPr>
          <p:grpSpPr>
            <a:xfrm>
              <a:off x="1297822" y="0"/>
              <a:ext cx="3131998" cy="6858001"/>
              <a:chOff x="0" y="0"/>
              <a:chExt cx="3131997" cy="6858000"/>
            </a:xfrm>
          </p:grpSpPr>
          <p:sp>
            <p:nvSpPr>
              <p:cNvPr id="37" name="Shape">
                <a:extLst>
                  <a:ext uri="{FF2B5EF4-FFF2-40B4-BE49-F238E27FC236}">
                    <a16:creationId xmlns:a16="http://schemas.microsoft.com/office/drawing/2014/main" id="{16B97CA0-C670-864E-80D6-C20C2BE3A3C6}"/>
                  </a:ext>
                </a:extLst>
              </p:cNvPr>
              <p:cNvSpPr/>
              <p:nvPr/>
            </p:nvSpPr>
            <p:spPr>
              <a:xfrm>
                <a:off x="0" y="0"/>
                <a:ext cx="3131998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72" y="0"/>
                    </a:lnTo>
                    <a:lnTo>
                      <a:pt x="0" y="21600"/>
                    </a:lnTo>
                    <a:lnTo>
                      <a:pt x="417" y="21600"/>
                    </a:lnTo>
                    <a:lnTo>
                      <a:pt x="12026" y="9087"/>
                    </a:lnTo>
                    <a:lnTo>
                      <a:pt x="13093" y="90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Triangle">
                <a:extLst>
                  <a:ext uri="{FF2B5EF4-FFF2-40B4-BE49-F238E27FC236}">
                    <a16:creationId xmlns:a16="http://schemas.microsoft.com/office/drawing/2014/main" id="{0CC069D4-307E-5CD0-5F29-6261D9A032DB}"/>
                  </a:ext>
                </a:extLst>
              </p:cNvPr>
              <p:cNvSpPr/>
              <p:nvPr/>
            </p:nvSpPr>
            <p:spPr>
              <a:xfrm>
                <a:off x="1743814" y="2885248"/>
                <a:ext cx="154672" cy="31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7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4F9291D-E240-9EDA-4878-DB0114FF68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8682" y="3090446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Section Title</a:t>
            </a: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E97AA8C1-EF5D-EFD4-7ABE-C4A6F50ADDDE}"/>
              </a:ext>
            </a:extLst>
          </p:cNvPr>
          <p:cNvSpPr/>
          <p:nvPr userDrawn="1"/>
        </p:nvSpPr>
        <p:spPr>
          <a:xfrm>
            <a:off x="9187599" y="5486400"/>
            <a:ext cx="3004401" cy="1088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72" name="object 28">
            <a:extLst>
              <a:ext uri="{FF2B5EF4-FFF2-40B4-BE49-F238E27FC236}">
                <a16:creationId xmlns:a16="http://schemas.microsoft.com/office/drawing/2014/main" id="{712BEEF5-540F-C796-E2E3-8E5BD64BE15A}"/>
              </a:ext>
            </a:extLst>
          </p:cNvPr>
          <p:cNvSpPr txBox="1"/>
          <p:nvPr userDrawn="1"/>
        </p:nvSpPr>
        <p:spPr>
          <a:xfrm>
            <a:off x="10106304" y="6309360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7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5" name="object 6">
            <a:extLst>
              <a:ext uri="{FF2B5EF4-FFF2-40B4-BE49-F238E27FC236}">
                <a16:creationId xmlns:a16="http://schemas.microsoft.com/office/drawing/2014/main" id="{D7A1C2B8-5AEC-D33D-849D-A50D3BAA7F78}"/>
              </a:ext>
            </a:extLst>
          </p:cNvPr>
          <p:cNvSpPr txBox="1"/>
          <p:nvPr userDrawn="1"/>
        </p:nvSpPr>
        <p:spPr>
          <a:xfrm>
            <a:off x="457200" y="45720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9144000" y="6581001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 algn="r"/>
            <a:r>
              <a:rPr lang="en-US" sz="1000">
                <a:solidFill>
                  <a:schemeClr val="bg1"/>
                </a:solidFill>
              </a:rPr>
              <a:t>@ 2022 Dynamic Communities</a:t>
            </a:r>
          </a:p>
        </p:txBody>
      </p:sp>
      <p:pic>
        <p:nvPicPr>
          <p:cNvPr id="96" name="Picture 95" descr="Logo&#10;&#10;Description automatically generated with medium confidence">
            <a:extLst>
              <a:ext uri="{FF2B5EF4-FFF2-40B4-BE49-F238E27FC236}">
                <a16:creationId xmlns:a16="http://schemas.microsoft.com/office/drawing/2014/main" id="{FC11CE2B-EFA0-73CE-C9DD-A40146D5EB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71567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87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F2BC7AB-F7C2-246E-E09F-8F340E96BB55}"/>
              </a:ext>
            </a:extLst>
          </p:cNvPr>
          <p:cNvGrpSpPr/>
          <p:nvPr userDrawn="1"/>
        </p:nvGrpSpPr>
        <p:grpSpPr>
          <a:xfrm>
            <a:off x="6458988" y="-22860"/>
            <a:ext cx="5733012" cy="6903721"/>
            <a:chOff x="5244091" y="-22860"/>
            <a:chExt cx="5733012" cy="6903721"/>
          </a:xfrm>
        </p:grpSpPr>
        <p:sp>
          <p:nvSpPr>
            <p:cNvPr id="32" name="object 3">
              <a:extLst>
                <a:ext uri="{FF2B5EF4-FFF2-40B4-BE49-F238E27FC236}">
                  <a16:creationId xmlns:a16="http://schemas.microsoft.com/office/drawing/2014/main" id="{CB1ED5BC-5640-6437-0B87-7D4477F621DF}"/>
                </a:ext>
              </a:extLst>
            </p:cNvPr>
            <p:cNvSpPr/>
            <p:nvPr userDrawn="1"/>
          </p:nvSpPr>
          <p:spPr>
            <a:xfrm>
              <a:off x="5419176" y="-22860"/>
              <a:ext cx="5557927" cy="6903720"/>
            </a:xfrm>
            <a:prstGeom prst="rect">
              <a:avLst/>
            </a:prstGeom>
            <a:blipFill rotWithShape="1">
              <a:blip r:embed="rId2"/>
              <a:srcRect/>
              <a:stretch>
                <a:fillRect r="-21859"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object 4">
              <a:extLst>
                <a:ext uri="{FF2B5EF4-FFF2-40B4-BE49-F238E27FC236}">
                  <a16:creationId xmlns:a16="http://schemas.microsoft.com/office/drawing/2014/main" id="{32994E8E-2357-50A8-5E19-6A557153D122}"/>
                </a:ext>
              </a:extLst>
            </p:cNvPr>
            <p:cNvSpPr/>
            <p:nvPr userDrawn="1"/>
          </p:nvSpPr>
          <p:spPr>
            <a:xfrm>
              <a:off x="5244091" y="-22860"/>
              <a:ext cx="3131707" cy="690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548640" y="68580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B6F6FFC3-C3DE-0D18-3051-F0A84D2D65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1698625"/>
            <a:ext cx="5760720" cy="43100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333B92DC-C992-E058-8FA4-991E8DBB3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640080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Section Title</a:t>
            </a: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87136137-281B-665A-436C-2C613DD41CAD}"/>
              </a:ext>
            </a:extLst>
          </p:cNvPr>
          <p:cNvSpPr txBox="1">
            <a:spLocks/>
          </p:cNvSpPr>
          <p:nvPr userDrawn="1"/>
        </p:nvSpPr>
        <p:spPr>
          <a:xfrm>
            <a:off x="7112000" y="5669280"/>
            <a:ext cx="475498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6EDAB479-DE0B-E9AF-59A4-075C6DC7B221}"/>
              </a:ext>
            </a:extLst>
          </p:cNvPr>
          <p:cNvSpPr/>
          <p:nvPr userDrawn="1"/>
        </p:nvSpPr>
        <p:spPr>
          <a:xfrm>
            <a:off x="9448800" y="332603"/>
            <a:ext cx="2743200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768369BC-603E-3C5F-3FFA-EE67A53BC843}"/>
              </a:ext>
            </a:extLst>
          </p:cNvPr>
          <p:cNvSpPr txBox="1"/>
          <p:nvPr userDrawn="1"/>
        </p:nvSpPr>
        <p:spPr>
          <a:xfrm>
            <a:off x="9966960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7" name="Picture 36" descr="Logo&#10;&#10;Description automatically generated with medium confidence">
            <a:extLst>
              <a:ext uri="{FF2B5EF4-FFF2-40B4-BE49-F238E27FC236}">
                <a16:creationId xmlns:a16="http://schemas.microsoft.com/office/drawing/2014/main" id="{14A38209-398D-A7A0-29FE-C0D3F9753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548641"/>
            <a:ext cx="2286000" cy="4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97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94725E8-F135-1830-26B8-E291C242E208}"/>
              </a:ext>
            </a:extLst>
          </p:cNvPr>
          <p:cNvSpPr/>
          <p:nvPr/>
        </p:nvSpPr>
        <p:spPr>
          <a:xfrm>
            <a:off x="1524" y="0"/>
            <a:ext cx="12188952" cy="914400"/>
          </a:xfrm>
          <a:prstGeom prst="rect">
            <a:avLst/>
          </a:prstGeom>
          <a:blipFill rotWithShape="1">
            <a:blip r:embed="rId2"/>
            <a:srcRect/>
            <a:stretch>
              <a:fillRect l="-6870" t="-658028" b="-390"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457200" y="137160"/>
            <a:ext cx="94336" cy="64008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333B92DC-C992-E058-8FA4-991E8DBB3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1364" y="164813"/>
            <a:ext cx="8750980" cy="58477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0" lang="en-US" sz="3800" b="1" spc="-215" normalizeH="0" smtClean="0">
                <a:ln>
                  <a:noFill/>
                </a:ln>
                <a:solidFill>
                  <a:schemeClr val="bg1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Content Header</a:t>
            </a:r>
          </a:p>
        </p:txBody>
      </p:sp>
      <p:sp>
        <p:nvSpPr>
          <p:cNvPr id="7" name="Text Placeholder 111">
            <a:extLst>
              <a:ext uri="{FF2B5EF4-FFF2-40B4-BE49-F238E27FC236}">
                <a16:creationId xmlns:a16="http://schemas.microsoft.com/office/drawing/2014/main" id="{8078B32E-EF5A-1B85-DBCD-4F8AF18C4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96974"/>
            <a:ext cx="11277600" cy="513901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75A2763F-A704-7424-CDE0-AB6A41EA2E1A}"/>
              </a:ext>
            </a:extLst>
          </p:cNvPr>
          <p:cNvSpPr txBox="1"/>
          <p:nvPr userDrawn="1"/>
        </p:nvSpPr>
        <p:spPr>
          <a:xfrm>
            <a:off x="8595360" y="6309360"/>
            <a:ext cx="3108960" cy="464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 algn="r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z="1400"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400"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z="1400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 algn="r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z="1400"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400"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27880F3-800F-1786-4A7B-CFC88ACA2D8F}"/>
              </a:ext>
            </a:extLst>
          </p:cNvPr>
          <p:cNvSpPr/>
          <p:nvPr userDrawn="1"/>
        </p:nvSpPr>
        <p:spPr>
          <a:xfrm>
            <a:off x="10376190" y="114300"/>
            <a:ext cx="1828800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2AE32D7A-7BFD-DACB-184D-BA6CEF6DE1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9873"/>
            <a:ext cx="1600200" cy="330271"/>
          </a:xfrm>
          <a:prstGeom prst="rect">
            <a:avLst/>
          </a:prstGeom>
        </p:spPr>
      </p:pic>
      <p:sp>
        <p:nvSpPr>
          <p:cNvPr id="11" name="object 28">
            <a:extLst>
              <a:ext uri="{FF2B5EF4-FFF2-40B4-BE49-F238E27FC236}">
                <a16:creationId xmlns:a16="http://schemas.microsoft.com/office/drawing/2014/main" id="{AE9DA2F4-AED3-F2A9-0E8B-D5FDCE8FF8A0}"/>
              </a:ext>
            </a:extLst>
          </p:cNvPr>
          <p:cNvSpPr txBox="1"/>
          <p:nvPr userDrawn="1"/>
        </p:nvSpPr>
        <p:spPr>
          <a:xfrm>
            <a:off x="10675260" y="621538"/>
            <a:ext cx="137160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800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z="800"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8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4">
            <a:extLst>
              <a:ext uri="{FF2B5EF4-FFF2-40B4-BE49-F238E27FC236}">
                <a16:creationId xmlns:a16="http://schemas.microsoft.com/office/drawing/2014/main" id="{8C7378A6-45B7-E201-A3CC-DE331C5DE755}"/>
              </a:ext>
            </a:extLst>
          </p:cNvPr>
          <p:cNvSpPr txBox="1"/>
          <p:nvPr userDrawn="1"/>
        </p:nvSpPr>
        <p:spPr>
          <a:xfrm>
            <a:off x="267381" y="6500508"/>
            <a:ext cx="2682240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 spc="5">
                <a:solidFill>
                  <a:srgbClr val="3C474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@ </a:t>
            </a:r>
            <a:r>
              <a:rPr spc="45"/>
              <a:t>2022 </a:t>
            </a:r>
            <a:r>
              <a:rPr spc="114"/>
              <a:t>Dynamic</a:t>
            </a:r>
            <a:r>
              <a:rPr spc="-125"/>
              <a:t> </a:t>
            </a:r>
            <a:r>
              <a:rPr spc="114"/>
              <a:t>Communities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747D17F-8049-00E0-0D9F-4050CB91654D}"/>
              </a:ext>
            </a:extLst>
          </p:cNvPr>
          <p:cNvSpPr/>
          <p:nvPr/>
        </p:nvSpPr>
        <p:spPr>
          <a:xfrm>
            <a:off x="-30480" y="6051"/>
            <a:ext cx="12252961" cy="6845899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613F70EA-798C-9580-A6E7-E435FE532BCA}"/>
              </a:ext>
            </a:extLst>
          </p:cNvPr>
          <p:cNvSpPr/>
          <p:nvPr userDrawn="1"/>
        </p:nvSpPr>
        <p:spPr>
          <a:xfrm>
            <a:off x="381000" y="274320"/>
            <a:ext cx="11430000" cy="5212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AD904B-F342-5366-3F1C-067299143AE3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@ 2022 Dynamic Communities</a:t>
            </a: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F132E8A8-2D67-3511-A7BC-67004351E5F6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FEC20EE-85F5-15F1-F2A0-879ED7A2A6F2}"/>
              </a:ext>
            </a:extLst>
          </p:cNvPr>
          <p:cNvGrpSpPr/>
          <p:nvPr userDrawn="1"/>
        </p:nvGrpSpPr>
        <p:grpSpPr>
          <a:xfrm>
            <a:off x="9477828" y="5588364"/>
            <a:ext cx="2743200" cy="1095468"/>
            <a:chOff x="9448800" y="332603"/>
            <a:chExt cx="2743200" cy="1095468"/>
          </a:xfrm>
        </p:grpSpPr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1BF6EC17-A997-F964-1FA8-6AD93CBA0CF2}"/>
                </a:ext>
              </a:extLst>
            </p:cNvPr>
            <p:cNvSpPr/>
            <p:nvPr userDrawn="1"/>
          </p:nvSpPr>
          <p:spPr>
            <a:xfrm>
              <a:off x="9448800" y="332603"/>
              <a:ext cx="2743200" cy="109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object 28">
              <a:extLst>
                <a:ext uri="{FF2B5EF4-FFF2-40B4-BE49-F238E27FC236}">
                  <a16:creationId xmlns:a16="http://schemas.microsoft.com/office/drawing/2014/main" id="{3DBA4FA8-119E-B8B0-CBE1-38EF921DA304}"/>
                </a:ext>
              </a:extLst>
            </p:cNvPr>
            <p:cNvSpPr txBox="1"/>
            <p:nvPr userDrawn="1"/>
          </p:nvSpPr>
          <p:spPr>
            <a:xfrm>
              <a:off x="9966960" y="1115025"/>
              <a:ext cx="1980593" cy="1846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indent="12700" algn="r">
                <a:spcBef>
                  <a:spcPts val="100"/>
                </a:spcBef>
                <a:defRPr sz="1200" spc="140">
                  <a:solidFill>
                    <a:srgbClr val="252F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pc="100" baseline="0">
                  <a:latin typeface="Poppins" panose="00000500000000000000" pitchFamily="2" charset="0"/>
                  <a:cs typeface="Poppins" panose="00000500000000000000" pitchFamily="2" charset="0"/>
                </a:rPr>
                <a:t>For Users, By Users</a:t>
              </a:r>
              <a:endParaRPr spc="100" baseline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35" name="Picture 3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046028F5-24D2-822C-BC63-4B6DF798C5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4080" y="548641"/>
              <a:ext cx="2286000" cy="471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5770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0"/>
            <a:ext cx="6947910" cy="6858002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6AFFE509-868A-08C7-6D0B-C9CD0B83A8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88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360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0"/>
            <a:ext cx="6947910" cy="6858002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69A610-5E1C-D4F8-5289-A816D135C37E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55DCB-D413-5686-5429-9F45411F569A}"/>
              </a:ext>
            </a:extLst>
          </p:cNvPr>
          <p:cNvSpPr txBox="1"/>
          <p:nvPr userDrawn="1"/>
        </p:nvSpPr>
        <p:spPr>
          <a:xfrm>
            <a:off x="731520" y="1828800"/>
            <a:ext cx="5760720" cy="76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 anchorCtr="0"/>
          <a:lstStyle>
            <a:lvl1pPr indent="12700">
              <a:spcBef>
                <a:spcPts val="100"/>
              </a:spcBef>
              <a:defRPr sz="4400" b="1" spc="-200">
                <a:solidFill>
                  <a:srgbClr val="7FBD42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Verdana"/>
              </a:defRPr>
            </a:lvl1pPr>
            <a:lvl2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Thank you for attending!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C27A400B-2E6C-5CF4-A317-801E73BDC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6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E787B046-7824-D304-C647-6BCBE68C719F}"/>
              </a:ext>
            </a:extLst>
          </p:cNvPr>
          <p:cNvSpPr/>
          <p:nvPr/>
        </p:nvSpPr>
        <p:spPr>
          <a:xfrm>
            <a:off x="5419176" y="-22860"/>
            <a:ext cx="6772825" cy="6903720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7A23D6D-B470-1FA6-693B-A6C194BDEF22}"/>
              </a:ext>
            </a:extLst>
          </p:cNvPr>
          <p:cNvSpPr/>
          <p:nvPr/>
        </p:nvSpPr>
        <p:spPr>
          <a:xfrm>
            <a:off x="5244091" y="-22860"/>
            <a:ext cx="3131707" cy="6903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2" y="0"/>
                </a:moveTo>
                <a:lnTo>
                  <a:pt x="21185" y="0"/>
                </a:lnTo>
                <a:lnTo>
                  <a:pt x="9563" y="12525"/>
                </a:lnTo>
                <a:lnTo>
                  <a:pt x="8589" y="12425"/>
                </a:lnTo>
                <a:lnTo>
                  <a:pt x="0" y="21600"/>
                </a:lnTo>
                <a:lnTo>
                  <a:pt x="1628" y="21600"/>
                </a:lnTo>
                <a:lnTo>
                  <a:pt x="21600" y="2"/>
                </a:lnTo>
                <a:lnTo>
                  <a:pt x="21582" y="0"/>
                </a:lnTo>
                <a:close/>
              </a:path>
            </a:pathLst>
          </a:custGeom>
          <a:solidFill>
            <a:srgbClr val="0000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3738704-61A8-4A72-2FF1-02AB5E9668A3}"/>
              </a:ext>
            </a:extLst>
          </p:cNvPr>
          <p:cNvSpPr/>
          <p:nvPr/>
        </p:nvSpPr>
        <p:spPr>
          <a:xfrm>
            <a:off x="9184156" y="332603"/>
            <a:ext cx="3004402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69A610-5E1C-D4F8-5289-A816D135C37E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EA0DBFF6-03E9-7BE4-C18A-A04D3A5A206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0080" y="1920240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Session Title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pic>
        <p:nvPicPr>
          <p:cNvPr id="44" name="Picture 43" descr="Logo&#10;&#10;Description automatically generated with medium confidence">
            <a:extLst>
              <a:ext uri="{FF2B5EF4-FFF2-40B4-BE49-F238E27FC236}">
                <a16:creationId xmlns:a16="http://schemas.microsoft.com/office/drawing/2014/main" id="{24993D21-0FC9-7A05-FE75-C6BB811181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89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548640" y="68580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B6F6FFC3-C3DE-0D18-3051-F0A84D2D65D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9275" y="1698625"/>
            <a:ext cx="5760720" cy="43100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2E0EAF2-3008-EF8A-5A67-CC2DD4FF25F8}"/>
              </a:ext>
            </a:extLst>
          </p:cNvPr>
          <p:cNvSpPr txBox="1"/>
          <p:nvPr userDrawn="1"/>
        </p:nvSpPr>
        <p:spPr>
          <a:xfrm>
            <a:off x="731520" y="640080"/>
            <a:ext cx="5760720" cy="76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 anchorCtr="0"/>
          <a:lstStyle>
            <a:lvl1pPr indent="12700">
              <a:spcBef>
                <a:spcPts val="100"/>
              </a:spcBef>
              <a:defRPr sz="4400" b="1" spc="-200">
                <a:solidFill>
                  <a:srgbClr val="7FBD42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Verdana"/>
              </a:defRPr>
            </a:lvl1pPr>
            <a:lvl2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Agenda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DCC29DD-9002-479E-FC3D-1A9B6B029D53}"/>
              </a:ext>
            </a:extLst>
          </p:cNvPr>
          <p:cNvGrpSpPr/>
          <p:nvPr userDrawn="1"/>
        </p:nvGrpSpPr>
        <p:grpSpPr>
          <a:xfrm>
            <a:off x="6458988" y="-22860"/>
            <a:ext cx="5733012" cy="6903721"/>
            <a:chOff x="5244091" y="-22860"/>
            <a:chExt cx="5733012" cy="6903721"/>
          </a:xfrm>
        </p:grpSpPr>
        <p:sp>
          <p:nvSpPr>
            <p:cNvPr id="150" name="object 3">
              <a:extLst>
                <a:ext uri="{FF2B5EF4-FFF2-40B4-BE49-F238E27FC236}">
                  <a16:creationId xmlns:a16="http://schemas.microsoft.com/office/drawing/2014/main" id="{08F3AA56-D5CD-7F56-F80F-23569CA36707}"/>
                </a:ext>
              </a:extLst>
            </p:cNvPr>
            <p:cNvSpPr/>
            <p:nvPr userDrawn="1"/>
          </p:nvSpPr>
          <p:spPr>
            <a:xfrm>
              <a:off x="5419176" y="-22860"/>
              <a:ext cx="5557927" cy="6903720"/>
            </a:xfrm>
            <a:prstGeom prst="rect">
              <a:avLst/>
            </a:prstGeom>
            <a:blipFill rotWithShape="1">
              <a:blip r:embed="rId2"/>
              <a:srcRect/>
              <a:stretch>
                <a:fillRect r="-21859"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" name="object 4">
              <a:extLst>
                <a:ext uri="{FF2B5EF4-FFF2-40B4-BE49-F238E27FC236}">
                  <a16:creationId xmlns:a16="http://schemas.microsoft.com/office/drawing/2014/main" id="{DD4F1FB6-7F45-2DA3-679D-A9C0AEC6796A}"/>
                </a:ext>
              </a:extLst>
            </p:cNvPr>
            <p:cNvSpPr/>
            <p:nvPr userDrawn="1"/>
          </p:nvSpPr>
          <p:spPr>
            <a:xfrm>
              <a:off x="5244091" y="-22860"/>
              <a:ext cx="3131707" cy="690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2" name="object 5">
            <a:extLst>
              <a:ext uri="{FF2B5EF4-FFF2-40B4-BE49-F238E27FC236}">
                <a16:creationId xmlns:a16="http://schemas.microsoft.com/office/drawing/2014/main" id="{2371899C-2608-8D7E-8D7C-63477FDCB938}"/>
              </a:ext>
            </a:extLst>
          </p:cNvPr>
          <p:cNvSpPr/>
          <p:nvPr userDrawn="1"/>
        </p:nvSpPr>
        <p:spPr>
          <a:xfrm>
            <a:off x="9448800" y="332603"/>
            <a:ext cx="2743200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153" name="object 28">
            <a:extLst>
              <a:ext uri="{FF2B5EF4-FFF2-40B4-BE49-F238E27FC236}">
                <a16:creationId xmlns:a16="http://schemas.microsoft.com/office/drawing/2014/main" id="{29CDF7D9-FF34-DD06-6BC2-E249DDA35EA8}"/>
              </a:ext>
            </a:extLst>
          </p:cNvPr>
          <p:cNvSpPr txBox="1"/>
          <p:nvPr userDrawn="1"/>
        </p:nvSpPr>
        <p:spPr>
          <a:xfrm>
            <a:off x="9966960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4" name="Picture 153" descr="Logo&#10;&#10;Description automatically generated with medium confidence">
            <a:extLst>
              <a:ext uri="{FF2B5EF4-FFF2-40B4-BE49-F238E27FC236}">
                <a16:creationId xmlns:a16="http://schemas.microsoft.com/office/drawing/2014/main" id="{15861145-AD72-D473-9CF6-F7744AD28F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548641"/>
            <a:ext cx="2286000" cy="471815"/>
          </a:xfrm>
          <a:prstGeom prst="rect">
            <a:avLst/>
          </a:prstGeom>
        </p:spPr>
      </p:pic>
      <p:sp>
        <p:nvSpPr>
          <p:cNvPr id="155" name="object 9">
            <a:extLst>
              <a:ext uri="{FF2B5EF4-FFF2-40B4-BE49-F238E27FC236}">
                <a16:creationId xmlns:a16="http://schemas.microsoft.com/office/drawing/2014/main" id="{14ADC99A-9994-F7FE-E1CC-8B8D74A35ABF}"/>
              </a:ext>
            </a:extLst>
          </p:cNvPr>
          <p:cNvSpPr txBox="1">
            <a:spLocks/>
          </p:cNvSpPr>
          <p:nvPr userDrawn="1"/>
        </p:nvSpPr>
        <p:spPr>
          <a:xfrm>
            <a:off x="7112000" y="5669280"/>
            <a:ext cx="475498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</p:spTree>
    <p:extLst>
      <p:ext uri="{BB962C8B-B14F-4D97-AF65-F5344CB8AC3E}">
        <p14:creationId xmlns:p14="http://schemas.microsoft.com/office/powerpoint/2010/main" val="263217829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25">
            <a:extLst>
              <a:ext uri="{FF2B5EF4-FFF2-40B4-BE49-F238E27FC236}">
                <a16:creationId xmlns:a16="http://schemas.microsoft.com/office/drawing/2014/main" id="{7722C1FC-A127-E0AC-4C16-C40A7647137E}"/>
              </a:ext>
            </a:extLst>
          </p:cNvPr>
          <p:cNvGrpSpPr/>
          <p:nvPr userDrawn="1"/>
        </p:nvGrpSpPr>
        <p:grpSpPr>
          <a:xfrm>
            <a:off x="-14514" y="-22860"/>
            <a:ext cx="4429821" cy="6903720"/>
            <a:chOff x="0" y="0"/>
            <a:chExt cx="4429819" cy="6858000"/>
          </a:xfrm>
        </p:grpSpPr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20A6BC7A-E77D-3457-29D9-CBF85F568C7D}"/>
                </a:ext>
              </a:extLst>
            </p:cNvPr>
            <p:cNvSpPr/>
            <p:nvPr/>
          </p:nvSpPr>
          <p:spPr>
            <a:xfrm>
              <a:off x="-1" y="0"/>
              <a:ext cx="422703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0" name="object 27">
              <a:extLst>
                <a:ext uri="{FF2B5EF4-FFF2-40B4-BE49-F238E27FC236}">
                  <a16:creationId xmlns:a16="http://schemas.microsoft.com/office/drawing/2014/main" id="{D75B9E5C-A617-E305-CB3F-E3A3048D2E61}"/>
                </a:ext>
              </a:extLst>
            </p:cNvPr>
            <p:cNvGrpSpPr/>
            <p:nvPr/>
          </p:nvGrpSpPr>
          <p:grpSpPr>
            <a:xfrm>
              <a:off x="1297822" y="0"/>
              <a:ext cx="3131998" cy="6858001"/>
              <a:chOff x="0" y="0"/>
              <a:chExt cx="3131997" cy="6858000"/>
            </a:xfrm>
          </p:grpSpPr>
          <p:sp>
            <p:nvSpPr>
              <p:cNvPr id="31" name="Shape">
                <a:extLst>
                  <a:ext uri="{FF2B5EF4-FFF2-40B4-BE49-F238E27FC236}">
                    <a16:creationId xmlns:a16="http://schemas.microsoft.com/office/drawing/2014/main" id="{6BEA9FC8-8ADD-E608-6934-6C5174FDF84A}"/>
                  </a:ext>
                </a:extLst>
              </p:cNvPr>
              <p:cNvSpPr/>
              <p:nvPr/>
            </p:nvSpPr>
            <p:spPr>
              <a:xfrm>
                <a:off x="0" y="0"/>
                <a:ext cx="3131998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72" y="0"/>
                    </a:lnTo>
                    <a:lnTo>
                      <a:pt x="0" y="21600"/>
                    </a:lnTo>
                    <a:lnTo>
                      <a:pt x="417" y="21600"/>
                    </a:lnTo>
                    <a:lnTo>
                      <a:pt x="12026" y="9087"/>
                    </a:lnTo>
                    <a:lnTo>
                      <a:pt x="13093" y="90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Triangle">
                <a:extLst>
                  <a:ext uri="{FF2B5EF4-FFF2-40B4-BE49-F238E27FC236}">
                    <a16:creationId xmlns:a16="http://schemas.microsoft.com/office/drawing/2014/main" id="{F0113718-9CC3-63EB-98F4-3823AFDE0199}"/>
                  </a:ext>
                </a:extLst>
              </p:cNvPr>
              <p:cNvSpPr/>
              <p:nvPr/>
            </p:nvSpPr>
            <p:spPr>
              <a:xfrm>
                <a:off x="1743814" y="2885248"/>
                <a:ext cx="154672" cy="31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7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4" name="object 25">
            <a:extLst>
              <a:ext uri="{FF2B5EF4-FFF2-40B4-BE49-F238E27FC236}">
                <a16:creationId xmlns:a16="http://schemas.microsoft.com/office/drawing/2014/main" id="{16F80BC7-8E75-7038-E42C-37B02569DA75}"/>
              </a:ext>
            </a:extLst>
          </p:cNvPr>
          <p:cNvGrpSpPr/>
          <p:nvPr userDrawn="1"/>
        </p:nvGrpSpPr>
        <p:grpSpPr>
          <a:xfrm flipH="1" flipV="1">
            <a:off x="7776693" y="-22860"/>
            <a:ext cx="4429821" cy="6903720"/>
            <a:chOff x="0" y="0"/>
            <a:chExt cx="4429819" cy="6858000"/>
          </a:xfrm>
        </p:grpSpPr>
        <p:sp>
          <p:nvSpPr>
            <p:cNvPr id="35" name="object 26">
              <a:extLst>
                <a:ext uri="{FF2B5EF4-FFF2-40B4-BE49-F238E27FC236}">
                  <a16:creationId xmlns:a16="http://schemas.microsoft.com/office/drawing/2014/main" id="{2F4C09FF-2443-C6A6-0293-21727CD9DDF6}"/>
                </a:ext>
              </a:extLst>
            </p:cNvPr>
            <p:cNvSpPr/>
            <p:nvPr/>
          </p:nvSpPr>
          <p:spPr>
            <a:xfrm>
              <a:off x="-1" y="0"/>
              <a:ext cx="422703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6" name="object 27">
              <a:extLst>
                <a:ext uri="{FF2B5EF4-FFF2-40B4-BE49-F238E27FC236}">
                  <a16:creationId xmlns:a16="http://schemas.microsoft.com/office/drawing/2014/main" id="{93AD175D-9B65-ECB1-AB70-18D69F7E51E2}"/>
                </a:ext>
              </a:extLst>
            </p:cNvPr>
            <p:cNvGrpSpPr/>
            <p:nvPr/>
          </p:nvGrpSpPr>
          <p:grpSpPr>
            <a:xfrm>
              <a:off x="1297822" y="0"/>
              <a:ext cx="3131998" cy="6858001"/>
              <a:chOff x="0" y="0"/>
              <a:chExt cx="3131997" cy="6858000"/>
            </a:xfrm>
          </p:grpSpPr>
          <p:sp>
            <p:nvSpPr>
              <p:cNvPr id="37" name="Shape">
                <a:extLst>
                  <a:ext uri="{FF2B5EF4-FFF2-40B4-BE49-F238E27FC236}">
                    <a16:creationId xmlns:a16="http://schemas.microsoft.com/office/drawing/2014/main" id="{16B97CA0-C670-864E-80D6-C20C2BE3A3C6}"/>
                  </a:ext>
                </a:extLst>
              </p:cNvPr>
              <p:cNvSpPr/>
              <p:nvPr/>
            </p:nvSpPr>
            <p:spPr>
              <a:xfrm>
                <a:off x="0" y="0"/>
                <a:ext cx="3131998" cy="685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72" y="0"/>
                    </a:lnTo>
                    <a:lnTo>
                      <a:pt x="0" y="21600"/>
                    </a:lnTo>
                    <a:lnTo>
                      <a:pt x="417" y="21600"/>
                    </a:lnTo>
                    <a:lnTo>
                      <a:pt x="12026" y="9087"/>
                    </a:lnTo>
                    <a:lnTo>
                      <a:pt x="13093" y="90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Triangle">
                <a:extLst>
                  <a:ext uri="{FF2B5EF4-FFF2-40B4-BE49-F238E27FC236}">
                    <a16:creationId xmlns:a16="http://schemas.microsoft.com/office/drawing/2014/main" id="{0CC069D4-307E-5CD0-5F29-6261D9A032DB}"/>
                  </a:ext>
                </a:extLst>
              </p:cNvPr>
              <p:cNvSpPr/>
              <p:nvPr/>
            </p:nvSpPr>
            <p:spPr>
              <a:xfrm>
                <a:off x="1743814" y="2885248"/>
                <a:ext cx="154672" cy="31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97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4F9291D-E240-9EDA-4878-DB0114FF68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8682" y="3090446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ctr"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Section Title</a:t>
            </a: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E97AA8C1-EF5D-EFD4-7ABE-C4A6F50ADDDE}"/>
              </a:ext>
            </a:extLst>
          </p:cNvPr>
          <p:cNvSpPr/>
          <p:nvPr userDrawn="1"/>
        </p:nvSpPr>
        <p:spPr>
          <a:xfrm>
            <a:off x="9187599" y="5486400"/>
            <a:ext cx="3004401" cy="1088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72" name="object 28">
            <a:extLst>
              <a:ext uri="{FF2B5EF4-FFF2-40B4-BE49-F238E27FC236}">
                <a16:creationId xmlns:a16="http://schemas.microsoft.com/office/drawing/2014/main" id="{712BEEF5-540F-C796-E2E3-8E5BD64BE15A}"/>
              </a:ext>
            </a:extLst>
          </p:cNvPr>
          <p:cNvSpPr txBox="1"/>
          <p:nvPr userDrawn="1"/>
        </p:nvSpPr>
        <p:spPr>
          <a:xfrm>
            <a:off x="10106304" y="6309360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7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5" name="object 6">
            <a:extLst>
              <a:ext uri="{FF2B5EF4-FFF2-40B4-BE49-F238E27FC236}">
                <a16:creationId xmlns:a16="http://schemas.microsoft.com/office/drawing/2014/main" id="{D7A1C2B8-5AEC-D33D-849D-A50D3BAA7F78}"/>
              </a:ext>
            </a:extLst>
          </p:cNvPr>
          <p:cNvSpPr txBox="1"/>
          <p:nvPr userDrawn="1"/>
        </p:nvSpPr>
        <p:spPr>
          <a:xfrm>
            <a:off x="457200" y="45720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9144000" y="6581001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 algn="r"/>
            <a:r>
              <a:rPr lang="en-US" sz="1000">
                <a:solidFill>
                  <a:schemeClr val="bg1"/>
                </a:solidFill>
              </a:rPr>
              <a:t>@ 2022 Dynamic Communities</a:t>
            </a:r>
          </a:p>
        </p:txBody>
      </p:sp>
      <p:pic>
        <p:nvPicPr>
          <p:cNvPr id="96" name="Picture 95" descr="Logo&#10;&#10;Description automatically generated with medium confidence">
            <a:extLst>
              <a:ext uri="{FF2B5EF4-FFF2-40B4-BE49-F238E27FC236}">
                <a16:creationId xmlns:a16="http://schemas.microsoft.com/office/drawing/2014/main" id="{FC11CE2B-EFA0-73CE-C9DD-A40146D5EB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71567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5463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F2BC7AB-F7C2-246E-E09F-8F340E96BB55}"/>
              </a:ext>
            </a:extLst>
          </p:cNvPr>
          <p:cNvGrpSpPr/>
          <p:nvPr userDrawn="1"/>
        </p:nvGrpSpPr>
        <p:grpSpPr>
          <a:xfrm>
            <a:off x="6458988" y="-22860"/>
            <a:ext cx="5733012" cy="6903721"/>
            <a:chOff x="5244091" y="-22860"/>
            <a:chExt cx="5733012" cy="6903721"/>
          </a:xfrm>
        </p:grpSpPr>
        <p:sp>
          <p:nvSpPr>
            <p:cNvPr id="32" name="object 3">
              <a:extLst>
                <a:ext uri="{FF2B5EF4-FFF2-40B4-BE49-F238E27FC236}">
                  <a16:creationId xmlns:a16="http://schemas.microsoft.com/office/drawing/2014/main" id="{CB1ED5BC-5640-6437-0B87-7D4477F621DF}"/>
                </a:ext>
              </a:extLst>
            </p:cNvPr>
            <p:cNvSpPr/>
            <p:nvPr userDrawn="1"/>
          </p:nvSpPr>
          <p:spPr>
            <a:xfrm>
              <a:off x="5419176" y="-22860"/>
              <a:ext cx="5557927" cy="6903720"/>
            </a:xfrm>
            <a:prstGeom prst="rect">
              <a:avLst/>
            </a:prstGeom>
            <a:blipFill rotWithShape="1">
              <a:blip r:embed="rId2"/>
              <a:srcRect/>
              <a:stretch>
                <a:fillRect r="-21859"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object 4">
              <a:extLst>
                <a:ext uri="{FF2B5EF4-FFF2-40B4-BE49-F238E27FC236}">
                  <a16:creationId xmlns:a16="http://schemas.microsoft.com/office/drawing/2014/main" id="{32994E8E-2357-50A8-5E19-6A557153D122}"/>
                </a:ext>
              </a:extLst>
            </p:cNvPr>
            <p:cNvSpPr/>
            <p:nvPr userDrawn="1"/>
          </p:nvSpPr>
          <p:spPr>
            <a:xfrm>
              <a:off x="5244091" y="-22860"/>
              <a:ext cx="3131707" cy="690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548640" y="68580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B6F6FFC3-C3DE-0D18-3051-F0A84D2D65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1698625"/>
            <a:ext cx="5760720" cy="43100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333B92DC-C992-E058-8FA4-991E8DBB3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640080"/>
            <a:ext cx="5354637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kumimoji="0" lang="en-US" sz="4400" b="1" spc="-215" normalizeH="0" smtClean="0">
                <a:ln>
                  <a:noFill/>
                </a:ln>
                <a:solidFill>
                  <a:srgbClr val="7FBD42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Section Title</a:t>
            </a: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87136137-281B-665A-436C-2C613DD41CAD}"/>
              </a:ext>
            </a:extLst>
          </p:cNvPr>
          <p:cNvSpPr txBox="1">
            <a:spLocks/>
          </p:cNvSpPr>
          <p:nvPr userDrawn="1"/>
        </p:nvSpPr>
        <p:spPr>
          <a:xfrm>
            <a:off x="7112000" y="5669280"/>
            <a:ext cx="475498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18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18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6EDAB479-DE0B-E9AF-59A4-075C6DC7B221}"/>
              </a:ext>
            </a:extLst>
          </p:cNvPr>
          <p:cNvSpPr/>
          <p:nvPr userDrawn="1"/>
        </p:nvSpPr>
        <p:spPr>
          <a:xfrm>
            <a:off x="9448800" y="332603"/>
            <a:ext cx="2743200" cy="1095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768369BC-603E-3C5F-3FFA-EE67A53BC843}"/>
              </a:ext>
            </a:extLst>
          </p:cNvPr>
          <p:cNvSpPr txBox="1"/>
          <p:nvPr userDrawn="1"/>
        </p:nvSpPr>
        <p:spPr>
          <a:xfrm>
            <a:off x="9966960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7" name="Picture 36" descr="Logo&#10;&#10;Description automatically generated with medium confidence">
            <a:extLst>
              <a:ext uri="{FF2B5EF4-FFF2-40B4-BE49-F238E27FC236}">
                <a16:creationId xmlns:a16="http://schemas.microsoft.com/office/drawing/2014/main" id="{14A38209-398D-A7A0-29FE-C0D3F9753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548641"/>
            <a:ext cx="2286000" cy="4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7459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1AA43FF-A696-5567-0C3A-FF5C7E43DC02}"/>
              </a:ext>
            </a:extLst>
          </p:cNvPr>
          <p:cNvSpPr/>
          <p:nvPr userDrawn="1"/>
        </p:nvSpPr>
        <p:spPr>
          <a:xfrm>
            <a:off x="1311440" y="5378069"/>
            <a:ext cx="3620757" cy="28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94725E8-F135-1830-26B8-E291C242E208}"/>
              </a:ext>
            </a:extLst>
          </p:cNvPr>
          <p:cNvSpPr/>
          <p:nvPr/>
        </p:nvSpPr>
        <p:spPr>
          <a:xfrm>
            <a:off x="1524" y="0"/>
            <a:ext cx="12188952" cy="914400"/>
          </a:xfrm>
          <a:prstGeom prst="rect">
            <a:avLst/>
          </a:prstGeom>
          <a:blipFill rotWithShape="1">
            <a:blip r:embed="rId2"/>
            <a:srcRect/>
            <a:stretch>
              <a:fillRect l="-6870" t="-658028" b="-390"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155D7197-00FD-D249-5216-E3B1B9983E78}"/>
              </a:ext>
            </a:extLst>
          </p:cNvPr>
          <p:cNvSpPr/>
          <p:nvPr userDrawn="1"/>
        </p:nvSpPr>
        <p:spPr>
          <a:xfrm>
            <a:off x="457200" y="137160"/>
            <a:ext cx="94336" cy="64008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333B92DC-C992-E058-8FA4-991E8DBB3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1364" y="164813"/>
            <a:ext cx="8750980" cy="58477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kumimoji="0" lang="en-US" sz="3800" b="1" spc="-215" normalizeH="0" smtClean="0">
                <a:ln>
                  <a:noFill/>
                </a:ln>
                <a:solidFill>
                  <a:schemeClr val="bg1"/>
                </a:solidFill>
                <a:effectLst/>
                <a:latin typeface="Poppins" panose="00000500000000000000" pitchFamily="2" charset="0"/>
                <a:ea typeface="Verdana"/>
                <a:cs typeface="Poppins" panose="00000500000000000000" pitchFamily="2" charset="0"/>
              </a:defRPr>
            </a:lvl1pPr>
            <a:lvl2pPr>
              <a:defRPr kumimoji="0" lang="en-US" normalizeH="0" smtClean="0">
                <a:ln>
                  <a:noFill/>
                </a:ln>
                <a:effectLst/>
              </a:defRPr>
            </a:lvl2pPr>
            <a:lvl3pPr>
              <a:defRPr kumimoji="0" lang="en-US" normalizeH="0" smtClean="0">
                <a:ln>
                  <a:noFill/>
                </a:ln>
                <a:effectLst/>
              </a:defRPr>
            </a:lvl3pPr>
            <a:lvl4pPr>
              <a:defRPr kumimoji="0" lang="en-US" normalizeH="0" smtClean="0">
                <a:ln>
                  <a:noFill/>
                </a:ln>
                <a:effectLst/>
              </a:defRPr>
            </a:lvl4pPr>
            <a:lvl5pPr>
              <a:defRPr kumimoji="0" lang="en-US" normalizeH="0">
                <a:ln>
                  <a:noFill/>
                </a:ln>
                <a:effectLst/>
              </a:defRPr>
            </a:lvl5pPr>
          </a:lstStyle>
          <a:p>
            <a:pPr lvl="0" indent="12700" fontAlgn="auto" hangingPunct="0">
              <a:spcBef>
                <a:spcPts val="100"/>
              </a:spcBef>
            </a:pPr>
            <a:r>
              <a:rPr lang="en-US"/>
              <a:t>Content Header</a:t>
            </a:r>
          </a:p>
        </p:txBody>
      </p:sp>
      <p:sp>
        <p:nvSpPr>
          <p:cNvPr id="7" name="Text Placeholder 111">
            <a:extLst>
              <a:ext uri="{FF2B5EF4-FFF2-40B4-BE49-F238E27FC236}">
                <a16:creationId xmlns:a16="http://schemas.microsoft.com/office/drawing/2014/main" id="{8078B32E-EF5A-1B85-DBCD-4F8AF18C4E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96974"/>
            <a:ext cx="11277600" cy="513901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Item 1</a:t>
            </a:r>
          </a:p>
          <a:p>
            <a:pPr lvl="0"/>
            <a:r>
              <a:rPr lang="en-US"/>
              <a:t>Item 2</a:t>
            </a:r>
          </a:p>
          <a:p>
            <a:pPr lvl="0"/>
            <a:r>
              <a:rPr lang="en-US"/>
              <a:t>Item 3</a:t>
            </a:r>
          </a:p>
          <a:p>
            <a:pPr lvl="0"/>
            <a:r>
              <a:rPr lang="en-US"/>
              <a:t>Item 4</a:t>
            </a:r>
          </a:p>
          <a:p>
            <a:pPr lvl="0"/>
            <a:r>
              <a:rPr lang="en-US"/>
              <a:t>Item 5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75A2763F-A704-7424-CDE0-AB6A41EA2E1A}"/>
              </a:ext>
            </a:extLst>
          </p:cNvPr>
          <p:cNvSpPr txBox="1"/>
          <p:nvPr userDrawn="1"/>
        </p:nvSpPr>
        <p:spPr>
          <a:xfrm>
            <a:off x="8595360" y="6309360"/>
            <a:ext cx="3108960" cy="464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 algn="r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z="1400"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400"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z="1400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 algn="r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z="1400"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400"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27880F3-800F-1786-4A7B-CFC88ACA2D8F}"/>
              </a:ext>
            </a:extLst>
          </p:cNvPr>
          <p:cNvSpPr/>
          <p:nvPr userDrawn="1"/>
        </p:nvSpPr>
        <p:spPr>
          <a:xfrm>
            <a:off x="10376190" y="114300"/>
            <a:ext cx="1828800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3702" y="0"/>
                </a:lnTo>
                <a:lnTo>
                  <a:pt x="3365" y="44"/>
                </a:lnTo>
                <a:lnTo>
                  <a:pt x="3037" y="174"/>
                </a:lnTo>
                <a:lnTo>
                  <a:pt x="2718" y="386"/>
                </a:lnTo>
                <a:lnTo>
                  <a:pt x="2410" y="676"/>
                </a:lnTo>
                <a:lnTo>
                  <a:pt x="2115" y="1040"/>
                </a:lnTo>
                <a:lnTo>
                  <a:pt x="1834" y="1474"/>
                </a:lnTo>
                <a:lnTo>
                  <a:pt x="1567" y="1976"/>
                </a:lnTo>
                <a:lnTo>
                  <a:pt x="1317" y="2540"/>
                </a:lnTo>
                <a:lnTo>
                  <a:pt x="1084" y="3163"/>
                </a:lnTo>
                <a:lnTo>
                  <a:pt x="871" y="3842"/>
                </a:lnTo>
                <a:lnTo>
                  <a:pt x="677" y="4571"/>
                </a:lnTo>
                <a:lnTo>
                  <a:pt x="505" y="5349"/>
                </a:lnTo>
                <a:lnTo>
                  <a:pt x="356" y="6170"/>
                </a:lnTo>
                <a:lnTo>
                  <a:pt x="232" y="7031"/>
                </a:lnTo>
                <a:lnTo>
                  <a:pt x="132" y="7929"/>
                </a:lnTo>
                <a:lnTo>
                  <a:pt x="60" y="8859"/>
                </a:lnTo>
                <a:lnTo>
                  <a:pt x="15" y="9817"/>
                </a:lnTo>
                <a:lnTo>
                  <a:pt x="0" y="10800"/>
                </a:lnTo>
                <a:lnTo>
                  <a:pt x="15" y="11783"/>
                </a:lnTo>
                <a:lnTo>
                  <a:pt x="60" y="12741"/>
                </a:lnTo>
                <a:lnTo>
                  <a:pt x="132" y="13671"/>
                </a:lnTo>
                <a:lnTo>
                  <a:pt x="232" y="14569"/>
                </a:lnTo>
                <a:lnTo>
                  <a:pt x="356" y="15430"/>
                </a:lnTo>
                <a:lnTo>
                  <a:pt x="505" y="16251"/>
                </a:lnTo>
                <a:lnTo>
                  <a:pt x="677" y="17028"/>
                </a:lnTo>
                <a:lnTo>
                  <a:pt x="871" y="17758"/>
                </a:lnTo>
                <a:lnTo>
                  <a:pt x="1084" y="18437"/>
                </a:lnTo>
                <a:lnTo>
                  <a:pt x="1317" y="19060"/>
                </a:lnTo>
                <a:lnTo>
                  <a:pt x="1567" y="19624"/>
                </a:lnTo>
                <a:lnTo>
                  <a:pt x="1834" y="20126"/>
                </a:lnTo>
                <a:lnTo>
                  <a:pt x="2115" y="20560"/>
                </a:lnTo>
                <a:lnTo>
                  <a:pt x="2410" y="20924"/>
                </a:lnTo>
                <a:lnTo>
                  <a:pt x="2718" y="21214"/>
                </a:lnTo>
                <a:lnTo>
                  <a:pt x="3037" y="21426"/>
                </a:lnTo>
                <a:lnTo>
                  <a:pt x="3365" y="21556"/>
                </a:lnTo>
                <a:lnTo>
                  <a:pt x="3702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2AE32D7A-7BFD-DACB-184D-BA6CEF6DE1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29873"/>
            <a:ext cx="1600200" cy="330271"/>
          </a:xfrm>
          <a:prstGeom prst="rect">
            <a:avLst/>
          </a:prstGeom>
        </p:spPr>
      </p:pic>
      <p:sp>
        <p:nvSpPr>
          <p:cNvPr id="11" name="object 28">
            <a:extLst>
              <a:ext uri="{FF2B5EF4-FFF2-40B4-BE49-F238E27FC236}">
                <a16:creationId xmlns:a16="http://schemas.microsoft.com/office/drawing/2014/main" id="{AE9DA2F4-AED3-F2A9-0E8B-D5FDCE8FF8A0}"/>
              </a:ext>
            </a:extLst>
          </p:cNvPr>
          <p:cNvSpPr txBox="1"/>
          <p:nvPr userDrawn="1"/>
        </p:nvSpPr>
        <p:spPr>
          <a:xfrm>
            <a:off x="10675260" y="621538"/>
            <a:ext cx="137160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800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z="800"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0826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4">
            <a:extLst>
              <a:ext uri="{FF2B5EF4-FFF2-40B4-BE49-F238E27FC236}">
                <a16:creationId xmlns:a16="http://schemas.microsoft.com/office/drawing/2014/main" id="{8C7378A6-45B7-E201-A3CC-DE331C5DE755}"/>
              </a:ext>
            </a:extLst>
          </p:cNvPr>
          <p:cNvSpPr txBox="1"/>
          <p:nvPr userDrawn="1"/>
        </p:nvSpPr>
        <p:spPr>
          <a:xfrm>
            <a:off x="267381" y="6500508"/>
            <a:ext cx="2682240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 spc="5">
                <a:solidFill>
                  <a:srgbClr val="3C474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@ </a:t>
            </a:r>
            <a:r>
              <a:rPr spc="45"/>
              <a:t>2022 </a:t>
            </a:r>
            <a:r>
              <a:rPr spc="114"/>
              <a:t>Dynamic</a:t>
            </a:r>
            <a:r>
              <a:rPr spc="-125"/>
              <a:t> </a:t>
            </a:r>
            <a:r>
              <a:rPr spc="114"/>
              <a:t>Communities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747D17F-8049-00E0-0D9F-4050CB91654D}"/>
              </a:ext>
            </a:extLst>
          </p:cNvPr>
          <p:cNvSpPr/>
          <p:nvPr/>
        </p:nvSpPr>
        <p:spPr>
          <a:xfrm>
            <a:off x="-30480" y="6051"/>
            <a:ext cx="12252961" cy="6845899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613F70EA-798C-9580-A6E7-E435FE532BCA}"/>
              </a:ext>
            </a:extLst>
          </p:cNvPr>
          <p:cNvSpPr/>
          <p:nvPr userDrawn="1"/>
        </p:nvSpPr>
        <p:spPr>
          <a:xfrm>
            <a:off x="381000" y="274320"/>
            <a:ext cx="11430000" cy="5212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AD904B-F342-5366-3F1C-067299143AE3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@ 2022 Dynamic Communities</a:t>
            </a: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F132E8A8-2D67-3511-A7BC-67004351E5F6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FEC20EE-85F5-15F1-F2A0-879ED7A2A6F2}"/>
              </a:ext>
            </a:extLst>
          </p:cNvPr>
          <p:cNvGrpSpPr/>
          <p:nvPr userDrawn="1"/>
        </p:nvGrpSpPr>
        <p:grpSpPr>
          <a:xfrm>
            <a:off x="9477828" y="5588364"/>
            <a:ext cx="2743200" cy="1095468"/>
            <a:chOff x="9448800" y="332603"/>
            <a:chExt cx="2743200" cy="1095468"/>
          </a:xfrm>
        </p:grpSpPr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1BF6EC17-A997-F964-1FA8-6AD93CBA0CF2}"/>
                </a:ext>
              </a:extLst>
            </p:cNvPr>
            <p:cNvSpPr/>
            <p:nvPr userDrawn="1"/>
          </p:nvSpPr>
          <p:spPr>
            <a:xfrm>
              <a:off x="9448800" y="332603"/>
              <a:ext cx="2743200" cy="109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object 28">
              <a:extLst>
                <a:ext uri="{FF2B5EF4-FFF2-40B4-BE49-F238E27FC236}">
                  <a16:creationId xmlns:a16="http://schemas.microsoft.com/office/drawing/2014/main" id="{3DBA4FA8-119E-B8B0-CBE1-38EF921DA304}"/>
                </a:ext>
              </a:extLst>
            </p:cNvPr>
            <p:cNvSpPr txBox="1"/>
            <p:nvPr userDrawn="1"/>
          </p:nvSpPr>
          <p:spPr>
            <a:xfrm>
              <a:off x="9966960" y="1115025"/>
              <a:ext cx="1980593" cy="1846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indent="12700" algn="r">
                <a:spcBef>
                  <a:spcPts val="100"/>
                </a:spcBef>
                <a:defRPr sz="1200" spc="140">
                  <a:solidFill>
                    <a:srgbClr val="252F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pc="100" baseline="0">
                  <a:latin typeface="Poppins" panose="00000500000000000000" pitchFamily="2" charset="0"/>
                  <a:cs typeface="Poppins" panose="00000500000000000000" pitchFamily="2" charset="0"/>
                </a:rPr>
                <a:t>For Users, By Users</a:t>
              </a:r>
              <a:endParaRPr spc="100" baseline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35" name="Picture 3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046028F5-24D2-822C-BC63-4B6DF798C5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4080" y="548641"/>
              <a:ext cx="2286000" cy="471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71762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0"/>
            <a:ext cx="6947910" cy="6858002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6AFFE509-868A-08C7-6D0B-C9CD0B83A8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570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0DE49C6E-AD26-4D7B-11C2-94541D39FC41}"/>
              </a:ext>
            </a:extLst>
          </p:cNvPr>
          <p:cNvGrpSpPr/>
          <p:nvPr userDrawn="1"/>
        </p:nvGrpSpPr>
        <p:grpSpPr>
          <a:xfrm>
            <a:off x="5244091" y="0"/>
            <a:ext cx="6947910" cy="6858002"/>
            <a:chOff x="27708" y="0"/>
            <a:chExt cx="6947908" cy="685800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787B046-7824-D304-C647-6BCBE68C719F}"/>
                </a:ext>
              </a:extLst>
            </p:cNvPr>
            <p:cNvSpPr/>
            <p:nvPr/>
          </p:nvSpPr>
          <p:spPr>
            <a:xfrm>
              <a:off x="202793" y="0"/>
              <a:ext cx="677282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7A23D6D-B470-1FA6-693B-A6C194BDEF22}"/>
                </a:ext>
              </a:extLst>
            </p:cNvPr>
            <p:cNvSpPr/>
            <p:nvPr/>
          </p:nvSpPr>
          <p:spPr>
            <a:xfrm>
              <a:off x="27708" y="0"/>
              <a:ext cx="3131706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2" y="0"/>
                  </a:moveTo>
                  <a:lnTo>
                    <a:pt x="21185" y="0"/>
                  </a:lnTo>
                  <a:lnTo>
                    <a:pt x="9563" y="12525"/>
                  </a:lnTo>
                  <a:lnTo>
                    <a:pt x="8589" y="12425"/>
                  </a:lnTo>
                  <a:lnTo>
                    <a:pt x="0" y="21600"/>
                  </a:lnTo>
                  <a:lnTo>
                    <a:pt x="1628" y="21600"/>
                  </a:lnTo>
                  <a:lnTo>
                    <a:pt x="21600" y="2"/>
                  </a:lnTo>
                  <a:lnTo>
                    <a:pt x="2158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73738704-61A8-4A72-2FF1-02AB5E9668A3}"/>
                </a:ext>
              </a:extLst>
            </p:cNvPr>
            <p:cNvSpPr/>
            <p:nvPr/>
          </p:nvSpPr>
          <p:spPr>
            <a:xfrm>
              <a:off x="3967772" y="353109"/>
              <a:ext cx="3004401" cy="10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702" y="0"/>
                  </a:lnTo>
                  <a:lnTo>
                    <a:pt x="3365" y="44"/>
                  </a:lnTo>
                  <a:lnTo>
                    <a:pt x="3037" y="174"/>
                  </a:lnTo>
                  <a:lnTo>
                    <a:pt x="2718" y="386"/>
                  </a:lnTo>
                  <a:lnTo>
                    <a:pt x="2410" y="676"/>
                  </a:lnTo>
                  <a:lnTo>
                    <a:pt x="2115" y="1040"/>
                  </a:lnTo>
                  <a:lnTo>
                    <a:pt x="1834" y="1474"/>
                  </a:lnTo>
                  <a:lnTo>
                    <a:pt x="1567" y="1976"/>
                  </a:lnTo>
                  <a:lnTo>
                    <a:pt x="1317" y="2540"/>
                  </a:lnTo>
                  <a:lnTo>
                    <a:pt x="1084" y="3163"/>
                  </a:lnTo>
                  <a:lnTo>
                    <a:pt x="871" y="3842"/>
                  </a:lnTo>
                  <a:lnTo>
                    <a:pt x="677" y="4571"/>
                  </a:lnTo>
                  <a:lnTo>
                    <a:pt x="505" y="5349"/>
                  </a:lnTo>
                  <a:lnTo>
                    <a:pt x="356" y="6170"/>
                  </a:lnTo>
                  <a:lnTo>
                    <a:pt x="232" y="7031"/>
                  </a:lnTo>
                  <a:lnTo>
                    <a:pt x="132" y="7929"/>
                  </a:lnTo>
                  <a:lnTo>
                    <a:pt x="60" y="8859"/>
                  </a:lnTo>
                  <a:lnTo>
                    <a:pt x="15" y="9817"/>
                  </a:lnTo>
                  <a:lnTo>
                    <a:pt x="0" y="10800"/>
                  </a:lnTo>
                  <a:lnTo>
                    <a:pt x="15" y="11783"/>
                  </a:lnTo>
                  <a:lnTo>
                    <a:pt x="60" y="12741"/>
                  </a:lnTo>
                  <a:lnTo>
                    <a:pt x="132" y="13671"/>
                  </a:lnTo>
                  <a:lnTo>
                    <a:pt x="232" y="14569"/>
                  </a:lnTo>
                  <a:lnTo>
                    <a:pt x="356" y="15430"/>
                  </a:lnTo>
                  <a:lnTo>
                    <a:pt x="505" y="16251"/>
                  </a:lnTo>
                  <a:lnTo>
                    <a:pt x="677" y="17028"/>
                  </a:lnTo>
                  <a:lnTo>
                    <a:pt x="871" y="17758"/>
                  </a:lnTo>
                  <a:lnTo>
                    <a:pt x="1084" y="18437"/>
                  </a:lnTo>
                  <a:lnTo>
                    <a:pt x="1317" y="19060"/>
                  </a:lnTo>
                  <a:lnTo>
                    <a:pt x="1567" y="19624"/>
                  </a:lnTo>
                  <a:lnTo>
                    <a:pt x="1834" y="20126"/>
                  </a:lnTo>
                  <a:lnTo>
                    <a:pt x="2115" y="20560"/>
                  </a:lnTo>
                  <a:lnTo>
                    <a:pt x="2410" y="20924"/>
                  </a:lnTo>
                  <a:lnTo>
                    <a:pt x="2718" y="21214"/>
                  </a:lnTo>
                  <a:lnTo>
                    <a:pt x="3037" y="21426"/>
                  </a:lnTo>
                  <a:lnTo>
                    <a:pt x="3365" y="21556"/>
                  </a:lnTo>
                  <a:lnTo>
                    <a:pt x="37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42D63D86-3F71-9DD4-09CD-8D007D652177}"/>
              </a:ext>
            </a:extLst>
          </p:cNvPr>
          <p:cNvSpPr txBox="1"/>
          <p:nvPr userDrawn="1"/>
        </p:nvSpPr>
        <p:spPr>
          <a:xfrm>
            <a:off x="10106304" y="1115025"/>
            <a:ext cx="198059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14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100" baseline="0">
                <a:latin typeface="Poppins" panose="00000500000000000000" pitchFamily="2" charset="0"/>
                <a:cs typeface="Poppins" panose="00000500000000000000" pitchFamily="2" charset="0"/>
              </a:rPr>
              <a:t>For Users, By Users</a:t>
            </a:r>
            <a:endParaRPr spc="100" baseline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5DA7DB78-4353-FCDC-7E46-7FC7A8177AB5}"/>
              </a:ext>
            </a:extLst>
          </p:cNvPr>
          <p:cNvSpPr txBox="1">
            <a:spLocks/>
          </p:cNvSpPr>
          <p:nvPr userDrawn="1"/>
        </p:nvSpPr>
        <p:spPr>
          <a:xfrm>
            <a:off x="6583680" y="5669280"/>
            <a:ext cx="5283306" cy="729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/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7FBD42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R="5080" indent="12700" algn="r" hangingPunct="1">
              <a:lnSpc>
                <a:spcPct val="110000"/>
              </a:lnSpc>
              <a:spcBef>
                <a:spcPts val="100"/>
              </a:spcBef>
              <a:defRPr sz="2100" b="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Largest Independent Gathering of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the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Microsoft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User</a:t>
            </a:r>
            <a:r>
              <a:rPr lang="en-US" sz="2100" b="0" spc="-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 </a:t>
            </a:r>
            <a:r>
              <a:rPr lang="en-US" sz="2100" b="0" spc="100">
                <a:solidFill>
                  <a:schemeClr val="bg1"/>
                </a:solidFill>
                <a:latin typeface="Poppins" panose="00000500000000000000" pitchFamily="2" charset="0"/>
                <a:ea typeface="Arial"/>
                <a:cs typeface="Poppins" panose="00000500000000000000" pitchFamily="2" charset="0"/>
                <a:sym typeface="Arial"/>
              </a:rPr>
              <a:t>Ecosystem</a:t>
            </a: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3569A610-5E1C-D4F8-5289-A816D135C37E}"/>
              </a:ext>
            </a:extLst>
          </p:cNvPr>
          <p:cNvSpPr/>
          <p:nvPr userDrawn="1"/>
        </p:nvSpPr>
        <p:spPr>
          <a:xfrm>
            <a:off x="457200" y="1920240"/>
            <a:ext cx="94336" cy="640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74453E69-DB16-355A-3A6D-28E72954E124}"/>
              </a:ext>
            </a:extLst>
          </p:cNvPr>
          <p:cNvSpPr txBox="1"/>
          <p:nvPr userDrawn="1"/>
        </p:nvSpPr>
        <p:spPr>
          <a:xfrm>
            <a:off x="457200" y="5669280"/>
            <a:ext cx="3108960" cy="59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Poppins" panose="00000500000000000000" pitchFamily="2" charset="0"/>
                <a:cs typeface="Poppins" panose="00000500000000000000" pitchFamily="2" charset="0"/>
              </a:rPr>
              <a:t>Decrease</a:t>
            </a:r>
            <a:r>
              <a:rPr spc="-69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90">
                <a:latin typeface="Poppins" panose="00000500000000000000" pitchFamily="2" charset="0"/>
                <a:cs typeface="Poppins" panose="00000500000000000000" pitchFamily="2" charset="0"/>
              </a:rPr>
              <a:t>Complexities,</a:t>
            </a:r>
            <a:endParaRPr lang="en-US" spc="9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5080" indent="12700">
              <a:lnSpc>
                <a:spcPct val="109800"/>
              </a:lnSpc>
              <a:defRPr spc="100">
                <a:solidFill>
                  <a:srgbClr val="252F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65">
                <a:latin typeface="Poppins" panose="00000500000000000000" pitchFamily="2" charset="0"/>
                <a:cs typeface="Poppins" panose="00000500000000000000" pitchFamily="2" charset="0"/>
              </a:rPr>
              <a:t>Deliver</a:t>
            </a:r>
            <a:r>
              <a:rPr spc="-25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pc="25">
                <a:latin typeface="Poppins" panose="00000500000000000000" pitchFamily="2" charset="0"/>
                <a:cs typeface="Poppins" panose="00000500000000000000" pitchFamily="2" charset="0"/>
              </a:rPr>
              <a:t>Results.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5B3A01-1E19-F079-E39B-433C7BBB76A2}"/>
              </a:ext>
            </a:extLst>
          </p:cNvPr>
          <p:cNvSpPr txBox="1"/>
          <p:nvPr userDrawn="1"/>
        </p:nvSpPr>
        <p:spPr>
          <a:xfrm>
            <a:off x="457200" y="6400800"/>
            <a:ext cx="2743200" cy="2769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sz="1000"/>
              <a:t>@ 2022 Dynamic Communities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55DCB-D413-5686-5429-9F45411F569A}"/>
              </a:ext>
            </a:extLst>
          </p:cNvPr>
          <p:cNvSpPr txBox="1"/>
          <p:nvPr userDrawn="1"/>
        </p:nvSpPr>
        <p:spPr>
          <a:xfrm>
            <a:off x="731520" y="1828800"/>
            <a:ext cx="5760720" cy="7694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 anchorCtr="0"/>
          <a:lstStyle>
            <a:lvl1pPr indent="12700">
              <a:spcBef>
                <a:spcPts val="100"/>
              </a:spcBef>
              <a:defRPr sz="4400" b="1" spc="-200">
                <a:solidFill>
                  <a:srgbClr val="7FBD42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  <a:sym typeface="Verdana"/>
              </a:defRPr>
            </a:lvl1pPr>
            <a:lvl2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>
              <a:defRPr sz="4400" b="1">
                <a:solidFill>
                  <a:srgbClr val="7FBD4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Thank you for attending!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C27A400B-2E6C-5CF4-A317-801E73BDC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48640"/>
            <a:ext cx="2468880" cy="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4572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98" r:id="rId4"/>
    <p:sldLayoutId id="2147483699" r:id="rId5"/>
    <p:sldLayoutId id="2147483703" r:id="rId6"/>
    <p:sldLayoutId id="2147483701" r:id="rId7"/>
    <p:sldLayoutId id="2147483700" r:id="rId8"/>
    <p:sldLayoutId id="2147483702" r:id="rId9"/>
  </p:sldLayoutIdLst>
  <p:transition spd="med"/>
  <p:hf sldNum="0" hd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7FBD42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36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navate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bco.com/connected?field_connector_type_target_id=All&amp;field_related_products_target_id_verf=401&amp;field_related_product_components_target_id_verf=All&amp;search=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g13D3Ap87fQ?feature=oembe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-JY6zmX1vvw?feature=oembed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1_828FC94F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navate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7D0FE4E-FF2E-7216-1FE0-02AC3238BF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80" y="1908993"/>
            <a:ext cx="5354637" cy="2215991"/>
          </a:xfrm>
        </p:spPr>
        <p:txBody>
          <a:bodyPr/>
          <a:lstStyle/>
          <a:p>
            <a:r>
              <a:rPr lang="en-US" sz="3600"/>
              <a:t>Dynamics GP Integration Options – What to Do as Scribe Insight Reaches End of Life Cycle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2DC0181-BBC6-4574-B087-2F4F8D131B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Roger A. Vander Lugt</a:t>
            </a:r>
          </a:p>
          <a:p>
            <a:r>
              <a:rPr lang="en-US"/>
              <a:t>Senior Consultant</a:t>
            </a:r>
          </a:p>
          <a:p>
            <a:r>
              <a:rPr lang="en-US">
                <a:hlinkClick r:id="rId2"/>
              </a:rPr>
              <a:t>Enavate</a:t>
            </a:r>
            <a:endParaRPr lang="en-US"/>
          </a:p>
        </p:txBody>
      </p:sp>
      <p:pic>
        <p:nvPicPr>
          <p:cNvPr id="3" name="Picture Placeholder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111ACEE8-92C6-A546-4350-2565DFE9F9D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161FCD-2058-78B2-576C-5A5AC7BB4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441" y="335896"/>
            <a:ext cx="8907118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866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BE3406-F704-AB83-C531-F5B30B6F3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168" y="279533"/>
            <a:ext cx="5467385" cy="522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0391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99C9DB-C292-83AA-EE03-C2706F0D2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32" y="304647"/>
            <a:ext cx="10303166" cy="517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5496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C4D16-A940-32FB-A483-5776EAB85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Understanding the Scribe DTS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7B13C-7216-C51D-F3E5-29E5C5C5E1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96974"/>
            <a:ext cx="11277600" cy="862455"/>
          </a:xfrm>
        </p:spPr>
        <p:txBody>
          <a:bodyPr/>
          <a:lstStyle/>
          <a:p>
            <a:r>
              <a:rPr lang="en-US" b="1"/>
              <a:t>DTS</a:t>
            </a:r>
            <a:r>
              <a:rPr lang="en-US"/>
              <a:t> – This section gives the path/name of the DTS and includes any Description and/or Comments that have been included in the DTS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86EBF-8BC5-0443-2BDF-A501EEADC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07" y="1959429"/>
            <a:ext cx="8735644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040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13B317-ABB1-EA6E-64BB-FBB2902EDB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Understanding the Scribe DTS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5D9D5-DAFD-C36F-5938-1745B6487F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96974"/>
            <a:ext cx="11277600" cy="797140"/>
          </a:xfrm>
        </p:spPr>
        <p:txBody>
          <a:bodyPr/>
          <a:lstStyle/>
          <a:p>
            <a:r>
              <a:rPr lang="en-US" b="1"/>
              <a:t>Connections</a:t>
            </a:r>
            <a:r>
              <a:rPr lang="en-US"/>
              <a:t> – This section identifies the sources and target connections for this DTS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091FB-1709-50C0-FB46-E75F910F7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232" y="2141021"/>
            <a:ext cx="8802328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3440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077BC0-86D5-B9C6-7E79-7A676552A9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Understanding the Scribe DTS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AB8D5-5A8F-8C91-960E-4A39AE28D9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96974"/>
            <a:ext cx="11277600" cy="1422291"/>
          </a:xfrm>
        </p:spPr>
        <p:txBody>
          <a:bodyPr/>
          <a:lstStyle/>
          <a:p>
            <a:r>
              <a:rPr lang="en-US" b="1"/>
              <a:t>Target Steps </a:t>
            </a:r>
            <a:r>
              <a:rPr lang="en-US"/>
              <a:t>– This section lists each of the steps this DTS goes through and the logic to follow for Failure and Successes</a:t>
            </a:r>
          </a:p>
          <a:p>
            <a:r>
              <a:rPr lang="en-US"/>
              <a:t>If Step Control logic exists, the report will fail to include that – review and document separately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2F785-E970-B1A7-E24E-E424A4EBB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896" y="2783169"/>
            <a:ext cx="8735644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0003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99D439-C0C1-B007-B99A-0A9572DF9F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Understanding the Scribe DTS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C2901-3DC4-8120-FB11-D5F78D2C6F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96974"/>
            <a:ext cx="11277600" cy="741157"/>
          </a:xfrm>
        </p:spPr>
        <p:txBody>
          <a:bodyPr/>
          <a:lstStyle/>
          <a:p>
            <a:r>
              <a:rPr lang="en-US" b="1"/>
              <a:t>Data Links </a:t>
            </a:r>
            <a:r>
              <a:rPr lang="en-US"/>
              <a:t>– This section shows how each of the Target fields are supplied with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4C67C8-2806-2EA8-C8C2-2126F0872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039" y="1838131"/>
            <a:ext cx="8754697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6512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F1F816-69F3-D139-D040-C8EBB9A304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Understanding the Scribe DTS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3F1D0-B927-B033-A583-C20F1DF0D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96974"/>
            <a:ext cx="11277600" cy="965091"/>
          </a:xfrm>
        </p:spPr>
        <p:txBody>
          <a:bodyPr/>
          <a:lstStyle/>
          <a:p>
            <a:r>
              <a:rPr lang="en-US" b="1"/>
              <a:t>Lookup Links </a:t>
            </a:r>
            <a:r>
              <a:rPr lang="en-US"/>
              <a:t>– These define how data from the Source and Target were linked for Seek and/or Update related steps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4F8D2-13FA-4540-3110-D57A9D6CC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963" y="2148232"/>
            <a:ext cx="8926171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2887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978A4D-D47B-5705-2BE6-B37C5F69A1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TIBCO Cloud Integration</a:t>
            </a:r>
          </a:p>
          <a:p>
            <a:r>
              <a:rPr lang="en-US" dirty="0"/>
              <a:t>eOne Solutions SmartConnect</a:t>
            </a:r>
          </a:p>
          <a:p>
            <a:r>
              <a:rPr lang="en-US" dirty="0"/>
              <a:t>Dynamics GP Integration Manager</a:t>
            </a:r>
          </a:p>
          <a:p>
            <a:r>
              <a:rPr lang="en-US" dirty="0"/>
              <a:t>Microsoft eConnect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 couple honorable mentions:</a:t>
            </a:r>
          </a:p>
          <a:p>
            <a:r>
              <a:rPr lang="en-US" dirty="0"/>
              <a:t>Cavallo Bridge (formerly Automation Agent)</a:t>
            </a:r>
          </a:p>
          <a:p>
            <a:r>
              <a:rPr lang="en-US" dirty="0"/>
              <a:t>Boomi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48F3B-A5AF-567E-A202-4210FE4BFB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Integration Options</a:t>
            </a:r>
          </a:p>
        </p:txBody>
      </p:sp>
    </p:spTree>
    <p:extLst>
      <p:ext uri="{BB962C8B-B14F-4D97-AF65-F5344CB8AC3E}">
        <p14:creationId xmlns:p14="http://schemas.microsoft.com/office/powerpoint/2010/main" val="376630341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829A4A-78F1-ED27-E31C-BB9CED7CF2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/>
              <a:t>Pros: </a:t>
            </a:r>
            <a:br>
              <a:rPr lang="en-US" b="1"/>
            </a:br>
            <a:r>
              <a:rPr lang="en-US"/>
              <a:t>- Robust, web-based solution</a:t>
            </a:r>
            <a:br>
              <a:rPr lang="en-US"/>
            </a:br>
            <a:r>
              <a:rPr lang="en-US"/>
              <a:t>- A vast array of connections</a:t>
            </a:r>
            <a:br>
              <a:rPr lang="en-US"/>
            </a:br>
            <a:r>
              <a:rPr lang="en-US">
                <a:hlinkClick r:id="rId2"/>
              </a:rPr>
              <a:t>Connectors | TIBCO Software</a:t>
            </a:r>
            <a:br>
              <a:rPr lang="en-US"/>
            </a:br>
            <a:r>
              <a:rPr lang="en-US"/>
              <a:t>- Intuitive dashboard and scheduling</a:t>
            </a:r>
          </a:p>
          <a:p>
            <a:r>
              <a:rPr lang="en-US" b="1"/>
              <a:t>Cons:</a:t>
            </a:r>
            <a:br>
              <a:rPr lang="en-US" b="1"/>
            </a:br>
            <a:r>
              <a:rPr lang="en-US"/>
              <a:t>- Can seem too technical</a:t>
            </a:r>
            <a:br>
              <a:rPr lang="en-US"/>
            </a:br>
            <a:r>
              <a:rPr lang="en-US"/>
              <a:t>- Pricier than other solutions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92ED6-91D3-06D9-DDAE-6D914D4F8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640080"/>
            <a:ext cx="6954872" cy="677108"/>
          </a:xfrm>
        </p:spPr>
        <p:txBody>
          <a:bodyPr/>
          <a:lstStyle/>
          <a:p>
            <a:r>
              <a:rPr lang="en-US"/>
              <a:t>TIBCO Cloud Integration</a:t>
            </a:r>
          </a:p>
        </p:txBody>
      </p:sp>
    </p:spTree>
    <p:extLst>
      <p:ext uri="{BB962C8B-B14F-4D97-AF65-F5344CB8AC3E}">
        <p14:creationId xmlns:p14="http://schemas.microsoft.com/office/powerpoint/2010/main" val="22984696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75735-8878-7239-944D-FC5FC82B48CD}"/>
              </a:ext>
            </a:extLst>
          </p:cNvPr>
          <p:cNvSpPr txBox="1"/>
          <p:nvPr/>
        </p:nvSpPr>
        <p:spPr>
          <a:xfrm>
            <a:off x="515300" y="467741"/>
            <a:ext cx="246089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1F2121"/>
                </a:solidFill>
                <a:effectLst/>
                <a:uLnTx/>
                <a:uFillTx/>
                <a:latin typeface="soleil"/>
                <a:ea typeface="+mn-ea"/>
                <a:cs typeface="+mn-cs"/>
                <a:sym typeface="Calibri"/>
              </a:rPr>
              <a:t>Support Our Dynamics Teams in the Ukraine!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8E8C8F"/>
              </a:solidFill>
              <a:effectLst/>
              <a:uLnTx/>
              <a:uFillTx/>
              <a:latin typeface="jaf-bernina-sans"/>
              <a:ea typeface="+mn-ea"/>
              <a:cs typeface="+mn-cs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203FE257-2940-4F66-17EE-99E3EB94A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85" y="1713273"/>
            <a:ext cx="2463587" cy="2463587"/>
          </a:xfrm>
          <a:prstGeom prst="rect">
            <a:avLst/>
          </a:prstGeom>
        </p:spPr>
      </p:pic>
      <p:pic>
        <p:nvPicPr>
          <p:cNvPr id="8" name="Picture 7" descr="A close up of a sunflower&#10;&#10;Description automatically generated">
            <a:extLst>
              <a:ext uri="{FF2B5EF4-FFF2-40B4-BE49-F238E27FC236}">
                <a16:creationId xmlns:a16="http://schemas.microsoft.com/office/drawing/2014/main" id="{7A3D3608-3B9E-80FE-B450-02B9359C0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3272"/>
            <a:ext cx="4619487" cy="246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28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1CF1F-0182-1167-18BD-3B52CD3322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US">
                <a:latin typeface="Poppins"/>
                <a:cs typeface="Poppins"/>
              </a:rPr>
              <a:t>TIBCO Cloud Integration </a:t>
            </a:r>
          </a:p>
        </p:txBody>
      </p:sp>
      <p:pic>
        <p:nvPicPr>
          <p:cNvPr id="2" name="Online Media 1" title="Introduction to TIBCO Cloud Integration - Connect">
            <a:hlinkClick r:id="" action="ppaction://media"/>
            <a:extLst>
              <a:ext uri="{FF2B5EF4-FFF2-40B4-BE49-F238E27FC236}">
                <a16:creationId xmlns:a16="http://schemas.microsoft.com/office/drawing/2014/main" id="{2C1752EA-CD5C-1046-1D96-31B0E2F67B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1771" y="926867"/>
            <a:ext cx="9368458" cy="52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07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829A4A-78F1-ED27-E31C-BB9CED7CF2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/>
              <a:t>Pros: </a:t>
            </a:r>
            <a:br>
              <a:rPr lang="en-US" b="1"/>
            </a:br>
            <a:r>
              <a:rPr lang="en-US"/>
              <a:t>- On-premise or web-based solution</a:t>
            </a:r>
            <a:br>
              <a:rPr lang="en-US"/>
            </a:br>
            <a:r>
              <a:rPr lang="en-US"/>
              <a:t>- Large number of connectors</a:t>
            </a:r>
            <a:br>
              <a:rPr lang="en-US"/>
            </a:br>
            <a:r>
              <a:rPr lang="en-US"/>
              <a:t>- Easy to use interface</a:t>
            </a:r>
            <a:br>
              <a:rPr lang="en-US"/>
            </a:br>
            <a:r>
              <a:rPr lang="en-US"/>
              <a:t>- Excel Add-in for direct integrations</a:t>
            </a:r>
          </a:p>
          <a:p>
            <a:r>
              <a:rPr lang="en-US" b="1"/>
              <a:t>Cons:</a:t>
            </a:r>
            <a:br>
              <a:rPr lang="en-US" b="1"/>
            </a:br>
            <a:r>
              <a:rPr lang="en-US"/>
              <a:t>- Pricing model based on connections</a:t>
            </a:r>
            <a:br>
              <a:rPr lang="en-US"/>
            </a:br>
            <a:r>
              <a:rPr lang="en-US"/>
              <a:t>- Coding options – JavaScript for SmartConnect.com and either VB or C# for on-premise is confusing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92ED6-91D3-06D9-DDAE-6D914D4F8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640080"/>
            <a:ext cx="5354637" cy="677108"/>
          </a:xfrm>
        </p:spPr>
        <p:txBody>
          <a:bodyPr/>
          <a:lstStyle/>
          <a:p>
            <a:r>
              <a:rPr lang="en-US"/>
              <a:t>SmartConnect</a:t>
            </a:r>
          </a:p>
        </p:txBody>
      </p:sp>
    </p:spTree>
    <p:extLst>
      <p:ext uri="{BB962C8B-B14F-4D97-AF65-F5344CB8AC3E}">
        <p14:creationId xmlns:p14="http://schemas.microsoft.com/office/powerpoint/2010/main" val="414114382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C6B136-43B7-8366-EC94-5BF56DCE3E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>
                <a:solidFill>
                  <a:srgbClr val="FFFFFF"/>
                </a:solidFill>
                <a:latin typeface="Poppins"/>
              </a:rPr>
              <a:t>Demo</a:t>
            </a:r>
            <a:r>
              <a:rPr lang="en-US">
                <a:latin typeface="Poppins"/>
                <a:ea typeface="Poppins"/>
                <a:cs typeface="Poppins"/>
              </a:rPr>
              <a:t>​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1CF1F-0182-1167-18BD-3B52CD3322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US">
                <a:latin typeface="Poppins"/>
                <a:cs typeface="Poppins"/>
              </a:rPr>
              <a:t>SmartConnect  </a:t>
            </a:r>
            <a:endParaRPr lang="en-US"/>
          </a:p>
        </p:txBody>
      </p:sp>
      <p:pic>
        <p:nvPicPr>
          <p:cNvPr id="6" name="Online Media 5" title="Getting Started with SmartConnect">
            <a:hlinkClick r:id="" action="ppaction://media"/>
            <a:extLst>
              <a:ext uri="{FF2B5EF4-FFF2-40B4-BE49-F238E27FC236}">
                <a16:creationId xmlns:a16="http://schemas.microsoft.com/office/drawing/2014/main" id="{B42F8976-0AB3-4D01-F1A7-3D7AB09B69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6170" y="925180"/>
            <a:ext cx="9399660" cy="531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05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829A4A-78F1-ED27-E31C-BB9CED7CF2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/>
              <a:t>Pros: </a:t>
            </a:r>
            <a:br>
              <a:rPr lang="en-US" b="1"/>
            </a:br>
            <a:r>
              <a:rPr lang="en-US"/>
              <a:t>- Easy to use</a:t>
            </a:r>
            <a:br>
              <a:rPr lang="en-US"/>
            </a:br>
            <a:r>
              <a:rPr lang="en-US"/>
              <a:t>- Mimics the data entry into GP</a:t>
            </a:r>
          </a:p>
          <a:p>
            <a:r>
              <a:rPr lang="en-US" b="1"/>
              <a:t>Cons:</a:t>
            </a:r>
            <a:br>
              <a:rPr lang="en-US" b="1"/>
            </a:br>
            <a:r>
              <a:rPr lang="en-US"/>
              <a:t>- Price is almost as much as the automated options</a:t>
            </a:r>
            <a:br>
              <a:rPr lang="en-US"/>
            </a:br>
            <a:r>
              <a:rPr lang="en-US"/>
              <a:t>- No automation – users must log into GP to run</a:t>
            </a:r>
            <a:br>
              <a:rPr lang="en-US"/>
            </a:br>
            <a:r>
              <a:rPr lang="en-US"/>
              <a:t>- Only integrates data into GP – no 2 way integrations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92ED6-91D3-06D9-DDAE-6D914D4F8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640080"/>
            <a:ext cx="5354637" cy="553998"/>
          </a:xfrm>
        </p:spPr>
        <p:txBody>
          <a:bodyPr/>
          <a:lstStyle/>
          <a:p>
            <a:r>
              <a:rPr lang="en-US" sz="3600"/>
              <a:t>Integration Manager</a:t>
            </a:r>
          </a:p>
        </p:txBody>
      </p:sp>
    </p:spTree>
    <p:extLst>
      <p:ext uri="{BB962C8B-B14F-4D97-AF65-F5344CB8AC3E}">
        <p14:creationId xmlns:p14="http://schemas.microsoft.com/office/powerpoint/2010/main" val="256086258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0FB9F0-F337-7AA7-CF99-836ACD2C36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Integration Manager Demo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CBC6959-D477-220C-4075-342678D84BEF}"/>
              </a:ext>
            </a:extLst>
          </p:cNvPr>
          <p:cNvSpPr txBox="1">
            <a:spLocks/>
          </p:cNvSpPr>
          <p:nvPr/>
        </p:nvSpPr>
        <p:spPr>
          <a:xfrm>
            <a:off x="371856" y="749588"/>
            <a:ext cx="11277600" cy="513901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5750" marR="0" indent="-285750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defRPr>
            </a:lvl1pPr>
            <a:lvl2pPr marL="285750" marR="0" indent="-285750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defRPr>
            </a:lvl2pPr>
            <a:lvl3pPr marL="285750" marR="0" indent="-285750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defRPr>
            </a:lvl3pPr>
            <a:lvl4pPr marL="285750" marR="0" indent="-285750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defRPr>
            </a:lvl4pPr>
            <a:lvl5pPr marL="285750" marR="0" indent="-285750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defRPr>
            </a:lvl5pPr>
            <a:lvl6pPr marL="0" marR="0" indent="22860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 hangingPunct="1">
              <a:buFont typeface="Arial" panose="020B0604020202020204" pitchFamily="34" charset="0"/>
              <a:buNone/>
            </a:pPr>
            <a:br>
              <a:rPr lang="en-US" sz="4400" b="1" dirty="0">
                <a:latin typeface="Poppins"/>
                <a:cs typeface="Poppins"/>
              </a:rPr>
            </a:br>
            <a:endParaRPr lang="en-US" sz="4400" b="1" dirty="0">
              <a:latin typeface="Poppins"/>
              <a:cs typeface="Poppins"/>
            </a:endParaRPr>
          </a:p>
          <a:p>
            <a:pPr marL="0" indent="0" algn="ctr" hangingPunct="1">
              <a:buFont typeface="Arial" panose="020B0604020202020204" pitchFamily="34" charset="0"/>
              <a:buNone/>
            </a:pPr>
            <a:r>
              <a:rPr lang="en-US" sz="6600" b="1" dirty="0">
                <a:solidFill>
                  <a:srgbClr val="82C242"/>
                </a:solidFill>
                <a:latin typeface="Poppins"/>
                <a:cs typeface="Poppins"/>
              </a:rPr>
              <a:t>DEMO</a:t>
            </a:r>
            <a:endParaRPr lang="en-US" sz="6600" dirty="0">
              <a:solidFill>
                <a:srgbClr val="82C242"/>
              </a:solidFill>
              <a:latin typeface="Poppins"/>
              <a:cs typeface="Poppins"/>
            </a:endParaRPr>
          </a:p>
          <a:p>
            <a:pPr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4181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829A4A-78F1-ED27-E31C-BB9CED7CF2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1718163"/>
            <a:ext cx="6083104" cy="4290525"/>
          </a:xfrm>
        </p:spPr>
        <p:txBody>
          <a:bodyPr/>
          <a:lstStyle/>
          <a:p>
            <a:r>
              <a:rPr lang="en-US" b="1"/>
              <a:t>Pros: </a:t>
            </a:r>
            <a:br>
              <a:rPr lang="en-US" b="1"/>
            </a:br>
            <a:r>
              <a:rPr lang="en-US"/>
              <a:t>- No additional purchase – included with Microsoft Dynamics GP</a:t>
            </a:r>
            <a:br>
              <a:rPr lang="en-US"/>
            </a:br>
            <a:r>
              <a:rPr lang="en-US"/>
              <a:t>- Contains the GP business logic needed to successfully integrate</a:t>
            </a:r>
          </a:p>
          <a:p>
            <a:r>
              <a:rPr lang="en-US" b="1"/>
              <a:t>Cons:</a:t>
            </a:r>
            <a:br>
              <a:rPr lang="en-US" b="1"/>
            </a:br>
            <a:r>
              <a:rPr lang="en-US"/>
              <a:t>- Very technical to deploy</a:t>
            </a:r>
            <a:br>
              <a:rPr lang="en-US"/>
            </a:br>
            <a:r>
              <a:rPr lang="en-US"/>
              <a:t>- Fairly difficult to run and maintain</a:t>
            </a:r>
            <a:br>
              <a:rPr lang="en-US"/>
            </a:br>
            <a:r>
              <a:rPr lang="en-US"/>
              <a:t>- Only for use with integrating into Dynamics GP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92ED6-91D3-06D9-DDAE-6D914D4F8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640080"/>
            <a:ext cx="5354637" cy="553998"/>
          </a:xfrm>
        </p:spPr>
        <p:txBody>
          <a:bodyPr/>
          <a:lstStyle/>
          <a:p>
            <a:r>
              <a:rPr lang="en-US" sz="3600"/>
              <a:t>Microsoft eConnect</a:t>
            </a:r>
          </a:p>
        </p:txBody>
      </p:sp>
    </p:spTree>
    <p:extLst>
      <p:ext uri="{BB962C8B-B14F-4D97-AF65-F5344CB8AC3E}">
        <p14:creationId xmlns:p14="http://schemas.microsoft.com/office/powerpoint/2010/main" val="230008843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829A4A-78F1-ED27-E31C-BB9CED7CF2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1718163"/>
            <a:ext cx="6083104" cy="4290525"/>
          </a:xfrm>
        </p:spPr>
        <p:txBody>
          <a:bodyPr/>
          <a:lstStyle/>
          <a:p>
            <a:r>
              <a:rPr lang="en-US" b="1" dirty="0"/>
              <a:t>Cavallo Bridge: </a:t>
            </a:r>
            <a:br>
              <a:rPr lang="en-US" b="1" dirty="0"/>
            </a:br>
            <a:r>
              <a:rPr lang="en-US" dirty="0"/>
              <a:t>- Only works if you use SalesPad Desktop</a:t>
            </a:r>
            <a:br>
              <a:rPr lang="en-US" dirty="0"/>
            </a:br>
            <a:r>
              <a:rPr lang="en-US" dirty="0"/>
              <a:t>- Provides automation for batch workflows and can be used for integrations from various web platforms</a:t>
            </a:r>
          </a:p>
          <a:p>
            <a:r>
              <a:rPr lang="en-US" b="1" dirty="0"/>
              <a:t>Boomi:</a:t>
            </a:r>
            <a:br>
              <a:rPr lang="en-US" b="1" dirty="0"/>
            </a:br>
            <a:r>
              <a:rPr lang="en-US" dirty="0"/>
              <a:t>- Very nice user interface</a:t>
            </a:r>
            <a:br>
              <a:rPr lang="en-US" dirty="0"/>
            </a:br>
            <a:r>
              <a:rPr lang="en-US" dirty="0"/>
              <a:t>- Completely cloud based</a:t>
            </a:r>
            <a:br>
              <a:rPr lang="en-US" dirty="0"/>
            </a:br>
            <a:r>
              <a:rPr lang="en-US" dirty="0"/>
              <a:t>- Not nearly as well known as the other solutions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92ED6-91D3-06D9-DDAE-6D914D4F8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640080"/>
            <a:ext cx="5354637" cy="553998"/>
          </a:xfrm>
        </p:spPr>
        <p:txBody>
          <a:bodyPr/>
          <a:lstStyle/>
          <a:p>
            <a:r>
              <a:rPr lang="en-US" sz="3600" dirty="0"/>
              <a:t>Honorable Mentions</a:t>
            </a:r>
          </a:p>
        </p:txBody>
      </p:sp>
    </p:spTree>
    <p:extLst>
      <p:ext uri="{BB962C8B-B14F-4D97-AF65-F5344CB8AC3E}">
        <p14:creationId xmlns:p14="http://schemas.microsoft.com/office/powerpoint/2010/main" val="241231717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037B9E-0A4B-A13E-9457-04BABC0CFF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56517-C9AE-D667-CCA9-447E2389A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Poppins"/>
                <a:cs typeface="Poppins"/>
              </a:rPr>
              <a:t>ACT NOW – Support ending 11/30</a:t>
            </a:r>
          </a:p>
          <a:p>
            <a:pPr marL="342900" indent="-342900">
              <a:buAutoNum type="arabicPeriod"/>
            </a:pPr>
            <a:r>
              <a:rPr lang="en-US" dirty="0">
                <a:latin typeface="Poppins"/>
                <a:cs typeface="Poppins"/>
              </a:rPr>
              <a:t>Contact your partner for demos/recommendations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Poppins"/>
                <a:cs typeface="Poppins"/>
              </a:rPr>
              <a:t>Visit Booth #1214 to ask any additional question and enter to win our Grand Prize Giveaway </a:t>
            </a:r>
            <a:r>
              <a:rPr lang="en-US" sz="1800" dirty="0">
                <a:latin typeface="Poppins"/>
                <a:cs typeface="Poppins"/>
              </a:rPr>
              <a:t>Enter to win our Grand Prize Giveaway (Your choice of 5 fantastic items)!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61263"/>
      </p:ext>
    </p:extLst>
  </p:cSld>
  <p:clrMapOvr>
    <a:masterClrMapping/>
  </p:clrMapOvr>
  <p:transition spd="med"/>
  <p:extLst>
    <p:ext uri="{6950BFC3-D8DA-4A85-94F7-54DA5524770B}">
      <p188:commentRel xmlns:p188="http://schemas.microsoft.com/office/powerpoint/2018/8/main" r:id="rId2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8426B-5199-91B2-F36B-8B89C773FC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402233039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7D0FE4E-FF2E-7216-1FE0-02AC3238BF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80" y="1908993"/>
            <a:ext cx="5354637" cy="1969770"/>
          </a:xfrm>
        </p:spPr>
        <p:txBody>
          <a:bodyPr/>
          <a:lstStyle/>
          <a:p>
            <a:r>
              <a:rPr lang="en-US" sz="3200">
                <a:latin typeface="Poppins"/>
                <a:cs typeface="Poppins"/>
              </a:rPr>
              <a:t>If you have any other questions, please see me after this session or at the Enavate Booth (#1214)!</a:t>
            </a:r>
            <a:endParaRPr lang="en-US" sz="320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2DC0181-BBC6-4574-B087-2F4F8D131B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Roger A. Vander Lugt</a:t>
            </a:r>
          </a:p>
          <a:p>
            <a:r>
              <a:rPr lang="en-US"/>
              <a:t>Senior Consultant</a:t>
            </a:r>
          </a:p>
          <a:p>
            <a:r>
              <a:rPr lang="en-US">
                <a:hlinkClick r:id="rId2"/>
              </a:rPr>
              <a:t>Enavate</a:t>
            </a:r>
            <a:endParaRPr lang="en-US"/>
          </a:p>
        </p:txBody>
      </p:sp>
      <p:pic>
        <p:nvPicPr>
          <p:cNvPr id="3" name="Picture Placeholder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111ACEE8-92C6-A546-4350-2565DFE9F9D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977383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9C8236-9459-E007-8B7E-AAB7AABBDA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4" y="1698625"/>
            <a:ext cx="6263005" cy="4310063"/>
          </a:xfrm>
        </p:spPr>
        <p:txBody>
          <a:bodyPr/>
          <a:lstStyle/>
          <a:p>
            <a:r>
              <a:rPr lang="en-US"/>
              <a:t>Review Scribe’s End of Life Cycle Announcement</a:t>
            </a:r>
          </a:p>
          <a:p>
            <a:r>
              <a:rPr lang="en-US"/>
              <a:t>Migration Planning and Strategy</a:t>
            </a:r>
          </a:p>
          <a:p>
            <a:r>
              <a:rPr lang="en-US"/>
              <a:t>High Level Review of Options</a:t>
            </a:r>
          </a:p>
          <a:p>
            <a:r>
              <a:rPr lang="en-US"/>
              <a:t>Integration Options/Demos</a:t>
            </a:r>
          </a:p>
          <a:p>
            <a:r>
              <a:rPr lang="en-US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423087718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0FB9F0-F337-7AA7-CF99-836ACD2C36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Check Out Our Next Sessions!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10FB2-D01C-DD2B-8A94-DFDAA81B07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96974"/>
            <a:ext cx="11277600" cy="5139014"/>
          </a:xfrm>
        </p:spPr>
        <p:txBody>
          <a:bodyPr lIns="91440" tIns="45720" rIns="91440" bIns="45720" anchor="t"/>
          <a:lstStyle/>
          <a:p>
            <a:r>
              <a:rPr lang="en-US" b="1" dirty="0">
                <a:latin typeface="Poppins"/>
                <a:cs typeface="Poppins"/>
              </a:rPr>
              <a:t>Wednesday | October 12  |  3 p.m. Tampa 1 - Convention Center, Level 2</a:t>
            </a:r>
            <a:br>
              <a:rPr lang="en-US" b="1" dirty="0"/>
            </a:br>
            <a:r>
              <a:rPr lang="en-US" dirty="0">
                <a:latin typeface="Poppins"/>
                <a:cs typeface="Poppins"/>
              </a:rPr>
              <a:t>-</a:t>
            </a:r>
            <a:r>
              <a:rPr lang="en-US" b="1" dirty="0">
                <a:latin typeface="Poppins"/>
                <a:cs typeface="Poppins"/>
              </a:rPr>
              <a:t> </a:t>
            </a:r>
            <a:r>
              <a:rPr lang="en-US" dirty="0">
                <a:latin typeface="Poppins"/>
                <a:cs typeface="Poppins"/>
              </a:rPr>
              <a:t>Change is Hard. But Moving from On-Premises to the Cloud Doesn’t Have to be with Business Central. 	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latin typeface="Poppins"/>
                <a:cs typeface="Poppins"/>
              </a:rPr>
              <a:t>Wednesday | October 12  |  3 p.m. Osceola A - Convention Center, Level 2</a:t>
            </a:r>
            <a:br>
              <a:rPr lang="en-US" b="1" dirty="0"/>
            </a:br>
            <a:r>
              <a:rPr lang="en-US" dirty="0">
                <a:latin typeface="Poppins"/>
                <a:cs typeface="Poppins"/>
              </a:rPr>
              <a:t>- Surviving the War: When Online Apps Become Real Life Solutions</a:t>
            </a:r>
          </a:p>
          <a:p>
            <a:endParaRPr lang="en-US" dirty="0"/>
          </a:p>
          <a:p>
            <a:r>
              <a:rPr lang="en-US" b="1" dirty="0">
                <a:latin typeface="Poppins"/>
                <a:cs typeface="Poppins"/>
              </a:rPr>
              <a:t>Thursday | October 13  |  9 a.m. Osceola A - Convention Center, Level 2</a:t>
            </a:r>
            <a:br>
              <a:rPr lang="en-US" b="1" dirty="0"/>
            </a:br>
            <a:r>
              <a:rPr lang="en-US" dirty="0">
                <a:latin typeface="Poppins"/>
                <a:cs typeface="Poppins"/>
              </a:rPr>
              <a:t>- Sneak Peek: See What GP Processes Look Like in BC</a:t>
            </a:r>
          </a:p>
          <a:p>
            <a:endParaRPr lang="en-US" b="1" dirty="0"/>
          </a:p>
          <a:p>
            <a:pPr lvl="2"/>
            <a:r>
              <a:rPr lang="en-US" b="1" dirty="0">
                <a:latin typeface="Poppins"/>
                <a:cs typeface="Poppins"/>
              </a:rPr>
              <a:t>Thursday | October 13  |  11:15 a.m. Naples 3 -Convention Center , Level 2 </a:t>
            </a:r>
            <a:br>
              <a:rPr lang="en-US" b="1" dirty="0"/>
            </a:br>
            <a:r>
              <a:rPr lang="en-US" dirty="0">
                <a:latin typeface="Poppins"/>
                <a:cs typeface="Poppins"/>
              </a:rPr>
              <a:t>- GP to BC: Make Your Move Easy with Microsoft’s Enhanced Migration Tool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1940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F1400A61-BC29-76F5-7E2D-6EB63E98C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263" y="1814466"/>
            <a:ext cx="3671934" cy="3671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6437CE-8121-9CC6-5697-9AF8D15CC051}"/>
              </a:ext>
            </a:extLst>
          </p:cNvPr>
          <p:cNvSpPr txBox="1"/>
          <p:nvPr/>
        </p:nvSpPr>
        <p:spPr>
          <a:xfrm>
            <a:off x="208230" y="3429000"/>
            <a:ext cx="449957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Scan here to complete the survey. </a:t>
            </a:r>
            <a:b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</a:br>
            <a:b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</a:b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Your opinion matters!</a:t>
            </a:r>
          </a:p>
        </p:txBody>
      </p:sp>
    </p:spTree>
    <p:extLst>
      <p:ext uri="{BB962C8B-B14F-4D97-AF65-F5344CB8AC3E}">
        <p14:creationId xmlns:p14="http://schemas.microsoft.com/office/powerpoint/2010/main" val="14153232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21DE07-7D53-043E-EACA-D4EE9061E6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End of Life Cycle Announcement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6CB28-BD46-95D9-7737-F46F7D2ECB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Originally announced in June of 2021</a:t>
            </a:r>
          </a:p>
          <a:p>
            <a:r>
              <a:rPr lang="en-US">
                <a:latin typeface="Poppins"/>
                <a:cs typeface="Poppins"/>
              </a:rPr>
              <a:t>Revised in January of 2022</a:t>
            </a:r>
          </a:p>
          <a:p>
            <a:r>
              <a:rPr lang="en-US">
                <a:latin typeface="Poppins"/>
                <a:cs typeface="Poppins"/>
              </a:rPr>
              <a:t>TIBCO announced the retirement of the following product, and cease providing maintenance for the product, as of 11:59pm Pacific Time on November 30, 2022</a:t>
            </a:r>
          </a:p>
          <a:p>
            <a:r>
              <a:rPr lang="en-US">
                <a:latin typeface="Poppins"/>
                <a:cs typeface="Poppins"/>
              </a:rPr>
              <a:t>This applies to Scribe Insight and all adapters, including:</a:t>
            </a:r>
          </a:p>
          <a:p>
            <a:pPr lvl="8" indent="0"/>
            <a:r>
              <a:rPr lang="en-US"/>
              <a:t>                  - TIBCO Scribe Insight Adapter for Microsoft Dynamics AX</a:t>
            </a:r>
          </a:p>
          <a:p>
            <a:pPr lvl="8" indent="0"/>
            <a:r>
              <a:rPr lang="en-US"/>
              <a:t>                  - TIBCO Scribe Insight Adapter for Microsoft Dynamics 365 and CRM</a:t>
            </a:r>
          </a:p>
          <a:p>
            <a:pPr lvl="8" indent="0"/>
            <a:r>
              <a:rPr lang="en-US"/>
              <a:t>                  - TIBCO Scribe Insight Adapter for Microsoft Dynamics GP</a:t>
            </a:r>
          </a:p>
          <a:p>
            <a:pPr lvl="8" indent="0"/>
            <a:r>
              <a:rPr lang="en-US"/>
              <a:t>	- TIBCO Scribe Insight Adapter for Microsoft Dynamics NAV</a:t>
            </a:r>
          </a:p>
          <a:p>
            <a:pPr lvl="8" indent="0"/>
            <a:r>
              <a:rPr lang="en-US"/>
              <a:t>	- TIBCO Scribe Insight Adapter for Salesforce</a:t>
            </a:r>
          </a:p>
          <a:p>
            <a:pPr lvl="8" indent="0"/>
            <a:r>
              <a:rPr lang="en-US"/>
              <a:t>	- TIBCO Scribe Insight Adapter for </a:t>
            </a:r>
            <a:r>
              <a:rPr lang="en-US" err="1"/>
              <a:t>Saleslogix</a:t>
            </a:r>
            <a:endParaRPr lang="en-US"/>
          </a:p>
          <a:p>
            <a:pPr lvl="8" indent="0"/>
            <a:r>
              <a:rPr lang="en-US"/>
              <a:t>	- TIBCO Scribe Insight Adapter for Web Services</a:t>
            </a:r>
          </a:p>
          <a:p>
            <a:pPr lvl="4"/>
            <a:r>
              <a:rPr lang="en-US">
                <a:latin typeface="Poppins"/>
                <a:cs typeface="Poppins"/>
              </a:rPr>
              <a:t>During the retirement phase, TIBCO Support will continue to service this product as explained in customer maintenance agreements. However, enhancements will no longer be made to the products.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503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8B41BF-5F05-2BC3-1209-D94C611845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6732405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978A4D-D47B-5705-2BE6-B37C5F69A1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Review and document current integrations</a:t>
            </a:r>
          </a:p>
          <a:p>
            <a:r>
              <a:rPr lang="en-US" dirty="0"/>
              <a:t>Use the Scribe Console to review automated integrations</a:t>
            </a:r>
          </a:p>
          <a:p>
            <a:r>
              <a:rPr lang="en-US" dirty="0"/>
              <a:t>Use the DTS report included in Scribe Insight</a:t>
            </a:r>
            <a:br>
              <a:rPr lang="en-US" dirty="0"/>
            </a:br>
            <a:r>
              <a:rPr lang="en-US" b="1" i="1" dirty="0"/>
              <a:t>Note: </a:t>
            </a:r>
            <a:r>
              <a:rPr lang="en-US" i="1" dirty="0"/>
              <a:t>The report does not include some items, you will want to document those separately</a:t>
            </a:r>
          </a:p>
          <a:p>
            <a:r>
              <a:rPr lang="en-US" dirty="0"/>
              <a:t>Create/update test environments</a:t>
            </a:r>
          </a:p>
          <a:p>
            <a:r>
              <a:rPr lang="en-US" dirty="0"/>
              <a:t>Build and test with new solution</a:t>
            </a:r>
          </a:p>
          <a:p>
            <a:r>
              <a:rPr lang="en-US" dirty="0"/>
              <a:t>Move to production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48F3B-A5AF-567E-A202-4210FE4BFB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Migration Strategy</a:t>
            </a:r>
          </a:p>
        </p:txBody>
      </p:sp>
    </p:spTree>
    <p:extLst>
      <p:ext uri="{BB962C8B-B14F-4D97-AF65-F5344CB8AC3E}">
        <p14:creationId xmlns:p14="http://schemas.microsoft.com/office/powerpoint/2010/main" val="19192029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C4D16-A940-32FB-A483-5776EAB85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Understanding the Scribe Console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7B13C-7216-C51D-F3E5-29E5C5C5E1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96974"/>
            <a:ext cx="11277600" cy="862455"/>
          </a:xfrm>
        </p:spPr>
        <p:txBody>
          <a:bodyPr/>
          <a:lstStyle/>
          <a:p>
            <a:r>
              <a:rPr lang="en-US" b="1" dirty="0"/>
              <a:t>Collaborations</a:t>
            </a:r>
            <a:r>
              <a:rPr lang="en-US" dirty="0"/>
              <a:t> – This section shows each of the Collaboration folders you have and the Integration Processes within each one</a:t>
            </a:r>
          </a:p>
          <a:p>
            <a:r>
              <a:rPr lang="en-US" b="1" dirty="0"/>
              <a:t>Integration Server</a:t>
            </a:r>
            <a:r>
              <a:rPr lang="en-US" dirty="0"/>
              <a:t> – This section shows all of the Integration Processes, any Publishers and Bridges you are using, and the Queues used with Message Queueing</a:t>
            </a:r>
          </a:p>
          <a:p>
            <a:r>
              <a:rPr lang="en-US" b="1" dirty="0"/>
              <a:t>Administration</a:t>
            </a:r>
            <a:r>
              <a:rPr lang="en-US" dirty="0"/>
              <a:t> – This section has access to the Execution Log, the Alert Log, Site Settings, Alert Recipients and Security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706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2158AF-8013-0F0B-FC01-FEC39C8E8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07" y="306676"/>
            <a:ext cx="11440447" cy="338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901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3D5F0A-4D58-1E2B-4D7E-3234FB70D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11" y="308344"/>
            <a:ext cx="11330695" cy="34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44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A9E0573ED7EB4284CD611D7B8B8F61" ma:contentTypeVersion="17" ma:contentTypeDescription="Create a new document." ma:contentTypeScope="" ma:versionID="88840ebdcf8ec740b2fc82cda77b2a10">
  <xsd:schema xmlns:xsd="http://www.w3.org/2001/XMLSchema" xmlns:xs="http://www.w3.org/2001/XMLSchema" xmlns:p="http://schemas.microsoft.com/office/2006/metadata/properties" xmlns:ns2="9856e41b-8b2b-43e8-bdcc-b04b20e580f9" xmlns:ns3="7042f637-61b8-42e0-a31c-8b0e95d64ac5" targetNamespace="http://schemas.microsoft.com/office/2006/metadata/properties" ma:root="true" ma:fieldsID="7f36fdd64a49c50764b0adda50cbd4dd" ns2:_="" ns3:_="">
    <xsd:import namespace="9856e41b-8b2b-43e8-bdcc-b04b20e580f9"/>
    <xsd:import namespace="7042f637-61b8-42e0-a31c-8b0e95d64a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6e41b-8b2b-43e8-bdcc-b04b20e580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ee97ff3-3f66-4d58-ae90-a758ed5365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2f637-61b8-42e0-a31c-8b0e95d64a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2415bae-4d08-439b-b441-81d7560b2846}" ma:internalName="TaxCatchAll" ma:showField="CatchAllData" ma:web="7042f637-61b8-42e0-a31c-8b0e95d64a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56e41b-8b2b-43e8-bdcc-b04b20e580f9">
      <Terms xmlns="http://schemas.microsoft.com/office/infopath/2007/PartnerControls"/>
    </lcf76f155ced4ddcb4097134ff3c332f>
    <TaxCatchAll xmlns="7042f637-61b8-42e0-a31c-8b0e95d64ac5" xsi:nil="true"/>
  </documentManagement>
</p:properties>
</file>

<file path=customXml/itemProps1.xml><?xml version="1.0" encoding="utf-8"?>
<ds:datastoreItem xmlns:ds="http://schemas.openxmlformats.org/officeDocument/2006/customXml" ds:itemID="{4F143946-76F7-4C10-B3B7-19D1344090AC}">
  <ds:schemaRefs>
    <ds:schemaRef ds:uri="7042f637-61b8-42e0-a31c-8b0e95d64ac5"/>
    <ds:schemaRef ds:uri="9856e41b-8b2b-43e8-bdcc-b04b20e580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E4463B0-E51E-47A1-8E07-2F4698B7FC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85FD54-81F7-466C-A0BD-07BFA61AC18C}">
  <ds:schemaRefs>
    <ds:schemaRef ds:uri="7042f637-61b8-42e0-a31c-8b0e95d64ac5"/>
    <ds:schemaRef ds:uri="9856e41b-8b2b-43e8-bdcc-b04b20e580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1012</Words>
  <Application>Microsoft Office PowerPoint</Application>
  <PresentationFormat>Widescreen</PresentationFormat>
  <Paragraphs>94</Paragraphs>
  <Slides>31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Verdana</vt:lpstr>
      <vt:lpstr>soleil</vt:lpstr>
      <vt:lpstr>Helvetica Neue</vt:lpstr>
      <vt:lpstr>Calibri</vt:lpstr>
      <vt:lpstr>jaf-bernina-sans</vt:lpstr>
      <vt:lpstr>Arial</vt:lpstr>
      <vt:lpstr>Poppins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Summit Speaker Template</dc:title>
  <dc:creator>aaron@accelerationeconomy.com</dc:creator>
  <cp:keywords>Microsoft, Power Platform, ERP, Dynamics 365, Business Central, Power BI, Power Apps, Power Automate, Power Virtual Agents, Power Pages</cp:keywords>
  <cp:lastModifiedBy>Roger VanderLugt</cp:lastModifiedBy>
  <cp:revision>25</cp:revision>
  <dcterms:modified xsi:type="dcterms:W3CDTF">2022-10-10T01:57:00Z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0x01010024A9E0573ED7EB4284CD611D7B8B8F61</vt:lpwstr>
  </property>
  <property fmtid="{D5CDD505-2E9C-101B-9397-08002B2CF9AE}" pid="3" name="MediaServiceImageTags">
    <vt:lpwstr/>
  </property>
</Properties>
</file>